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7ee3fa339849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a61134034c4e93"/>
  </p:sldMasterIdLst>
  <p:sldIdLst>
    <p:sldId xmlns:r="http://schemas.openxmlformats.org/officeDocument/2006/relationships" id="256" r:id="R0aa50fdcfdca4717"/>
    <p:sldId xmlns:r="http://schemas.openxmlformats.org/officeDocument/2006/relationships" id="257" r:id="Re6433db7b42b4201"/>
    <p:sldId xmlns:r="http://schemas.openxmlformats.org/officeDocument/2006/relationships" id="258" r:id="R349ae416cfd24098"/>
    <p:sldId xmlns:r="http://schemas.openxmlformats.org/officeDocument/2006/relationships" id="259" r:id="Rda971c4f686d4397"/>
    <p:sldId xmlns:r="http://schemas.openxmlformats.org/officeDocument/2006/relationships" id="260" r:id="Raa225494e8ae43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a61134034c4e93" /><Relationship Type="http://schemas.openxmlformats.org/officeDocument/2006/relationships/slide" Target="/ppt/slides/slide1.xml" Id="R0aa50fdcfdca4717" /><Relationship Type="http://schemas.openxmlformats.org/officeDocument/2006/relationships/slide" Target="/ppt/slides/slide2.xml" Id="Re6433db7b42b4201" /><Relationship Type="http://schemas.openxmlformats.org/officeDocument/2006/relationships/slide" Target="/ppt/slides/slide3.xml" Id="R349ae416cfd24098" /><Relationship Type="http://schemas.openxmlformats.org/officeDocument/2006/relationships/slide" Target="/ppt/slides/slide4.xml" Id="Rda971c4f686d4397" /><Relationship Type="http://schemas.openxmlformats.org/officeDocument/2006/relationships/slide" Target="/ppt/slides/slide5.xml" Id="Raa225494e8ae43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b643e2917a4e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3d85b27eb43b2" /><Relationship Type="http://schemas.openxmlformats.org/officeDocument/2006/relationships/theme" Target="/ppt/slideMasters/theme/theme1.xml" Id="Rd324a71db4194c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23d85b27eb43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d05e701e7246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e28cd5da364c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633b77c59045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8c40e1ce2548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7b5967864247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RIIS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RIIS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RIIS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RIIS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RIIS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RIIS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984 031 149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RIIS INVEST AS</a:t>
            </a:r>
          </a:p>
        </p:txBody>
      </p:sp>
    </p:spTree>
  </p:cSld>
  <p:clrMapOvr>
    <a:masterClrMapping xmlns:a="http://schemas.openxmlformats.org/drawingml/2006/main"/>
  </p:clrMapOvr>
</p:sld>
</file>