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50d5962b8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ccdbe3079c4d99"/>
  </p:sldMasterIdLst>
  <p:sldIdLst>
    <p:sldId xmlns:r="http://schemas.openxmlformats.org/officeDocument/2006/relationships" id="256" r:id="R71ba1427d1474c05"/>
    <p:sldId xmlns:r="http://schemas.openxmlformats.org/officeDocument/2006/relationships" id="257" r:id="Ra4d25dfbee8f44c3"/>
    <p:sldId xmlns:r="http://schemas.openxmlformats.org/officeDocument/2006/relationships" id="258" r:id="R3a305c856ac4498b"/>
    <p:sldId xmlns:r="http://schemas.openxmlformats.org/officeDocument/2006/relationships" id="259" r:id="R262b8c7b4ee242e9"/>
    <p:sldId xmlns:r="http://schemas.openxmlformats.org/officeDocument/2006/relationships" id="260" r:id="Rc2635efe4f8348d8"/>
    <p:sldId xmlns:r="http://schemas.openxmlformats.org/officeDocument/2006/relationships" id="261" r:id="R8a4049ff41274931"/>
    <p:sldId xmlns:r="http://schemas.openxmlformats.org/officeDocument/2006/relationships" id="262" r:id="R3c85fc17a6c9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cdbe3079c4d99" /><Relationship Type="http://schemas.openxmlformats.org/officeDocument/2006/relationships/slide" Target="/ppt/slides/slide1.xml" Id="R71ba1427d1474c05" /><Relationship Type="http://schemas.openxmlformats.org/officeDocument/2006/relationships/slide" Target="/ppt/slides/slide2.xml" Id="Ra4d25dfbee8f44c3" /><Relationship Type="http://schemas.openxmlformats.org/officeDocument/2006/relationships/slide" Target="/ppt/slides/slide3.xml" Id="R3a305c856ac4498b" /><Relationship Type="http://schemas.openxmlformats.org/officeDocument/2006/relationships/slide" Target="/ppt/slides/slide4.xml" Id="R262b8c7b4ee242e9" /><Relationship Type="http://schemas.openxmlformats.org/officeDocument/2006/relationships/slide" Target="/ppt/slides/slide5.xml" Id="Rc2635efe4f8348d8" /><Relationship Type="http://schemas.openxmlformats.org/officeDocument/2006/relationships/slide" Target="/ppt/slides/slide6.xml" Id="R8a4049ff41274931" /><Relationship Type="http://schemas.openxmlformats.org/officeDocument/2006/relationships/slide" Target="/ppt/slides/slide7.xml" Id="R3c85fc17a6c9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50cf964df49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27a4bd7df488d" /><Relationship Type="http://schemas.openxmlformats.org/officeDocument/2006/relationships/theme" Target="/ppt/slideMasters/theme/theme1.xml" Id="Rf590c3295c36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27a4bd7df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c2256f7a4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28e3e9b8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47eb0bd4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8f7da365c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72bb1ae849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94512f4c44a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a7bf791b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RØRVIK FISKEMAT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 FISKEMAT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64 628 565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610 640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768 895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23 070 623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32 266 393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RØRVIK FISK &amp; FISKMATFORRETNING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arve@rff.no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984 029 594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 FISKEMAT AS</a:t>
            </a:r>
          </a:p>
        </p:txBody>
      </p:sp>
    </p:spTree>
  </p:cSld>
  <p:clrMapOvr>
    <a:masterClrMapping xmlns:a="http://schemas.openxmlformats.org/drawingml/2006/main"/>
  </p:clrMapOvr>
</p:sld>
</file>