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6e930a947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287e160ed44989"/>
  </p:sldMasterIdLst>
  <p:sldIdLst>
    <p:sldId xmlns:r="http://schemas.openxmlformats.org/officeDocument/2006/relationships" id="256" r:id="Rbe3a73031f3840da"/>
    <p:sldId xmlns:r="http://schemas.openxmlformats.org/officeDocument/2006/relationships" id="257" r:id="R53e6489a7e8546df"/>
    <p:sldId xmlns:r="http://schemas.openxmlformats.org/officeDocument/2006/relationships" id="258" r:id="Rfa04c9eadf294480"/>
    <p:sldId xmlns:r="http://schemas.openxmlformats.org/officeDocument/2006/relationships" id="259" r:id="Rccaf2e22a3a74c70"/>
    <p:sldId xmlns:r="http://schemas.openxmlformats.org/officeDocument/2006/relationships" id="260" r:id="R58f19b5a02344241"/>
    <p:sldId xmlns:r="http://schemas.openxmlformats.org/officeDocument/2006/relationships" id="261" r:id="R19d67cf0cae34e0b"/>
    <p:sldId xmlns:r="http://schemas.openxmlformats.org/officeDocument/2006/relationships" id="262" r:id="Rf039f4c3c6b9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87e160ed44989" /><Relationship Type="http://schemas.openxmlformats.org/officeDocument/2006/relationships/slide" Target="/ppt/slides/slide1.xml" Id="Rbe3a73031f3840da" /><Relationship Type="http://schemas.openxmlformats.org/officeDocument/2006/relationships/slide" Target="/ppt/slides/slide2.xml" Id="R53e6489a7e8546df" /><Relationship Type="http://schemas.openxmlformats.org/officeDocument/2006/relationships/slide" Target="/ppt/slides/slide3.xml" Id="Rfa04c9eadf294480" /><Relationship Type="http://schemas.openxmlformats.org/officeDocument/2006/relationships/slide" Target="/ppt/slides/slide4.xml" Id="Rccaf2e22a3a74c70" /><Relationship Type="http://schemas.openxmlformats.org/officeDocument/2006/relationships/slide" Target="/ppt/slides/slide5.xml" Id="R58f19b5a02344241" /><Relationship Type="http://schemas.openxmlformats.org/officeDocument/2006/relationships/slide" Target="/ppt/slides/slide6.xml" Id="R19d67cf0cae34e0b" /><Relationship Type="http://schemas.openxmlformats.org/officeDocument/2006/relationships/slide" Target="/ppt/slides/slide7.xml" Id="Rf039f4c3c6b9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cc3ec28a348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7f39bb504f5a" /><Relationship Type="http://schemas.openxmlformats.org/officeDocument/2006/relationships/theme" Target="/ppt/slideMasters/theme/theme1.xml" Id="Rbdc8a3f7ba9b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67f39bb50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09db59f91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2555fb50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21f7b1e3b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554fb464c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3c184f14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879f0b6ac4e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1902ef34a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AKERSHUS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AKERSHUS RØR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20 087 519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742 438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13 743 369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RUNE MATHISEN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FOSSUM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Tidemands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14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984 028 865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