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6d16f671f849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d6b51da2b34c67"/>
  </p:sldMasterIdLst>
  <p:sldIdLst>
    <p:sldId xmlns:r="http://schemas.openxmlformats.org/officeDocument/2006/relationships" id="256" r:id="Rf28571d2b8f74858"/>
    <p:sldId xmlns:r="http://schemas.openxmlformats.org/officeDocument/2006/relationships" id="257" r:id="R11c9bb9fa6c347e4"/>
    <p:sldId xmlns:r="http://schemas.openxmlformats.org/officeDocument/2006/relationships" id="258" r:id="Ra5ef99e829f1435f"/>
    <p:sldId xmlns:r="http://schemas.openxmlformats.org/officeDocument/2006/relationships" id="259" r:id="R9ba46511afaf43b2"/>
    <p:sldId xmlns:r="http://schemas.openxmlformats.org/officeDocument/2006/relationships" id="260" r:id="R27297fb24f5348fb"/>
    <p:sldId xmlns:r="http://schemas.openxmlformats.org/officeDocument/2006/relationships" id="261" r:id="Rd06e7069e5114fcd"/>
    <p:sldId xmlns:r="http://schemas.openxmlformats.org/officeDocument/2006/relationships" id="262" r:id="R3e1acf980c0044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d6b51da2b34c67" /><Relationship Type="http://schemas.openxmlformats.org/officeDocument/2006/relationships/slide" Target="/ppt/slides/slide1.xml" Id="Rf28571d2b8f74858" /><Relationship Type="http://schemas.openxmlformats.org/officeDocument/2006/relationships/slide" Target="/ppt/slides/slide2.xml" Id="R11c9bb9fa6c347e4" /><Relationship Type="http://schemas.openxmlformats.org/officeDocument/2006/relationships/slide" Target="/ppt/slides/slide3.xml" Id="Ra5ef99e829f1435f" /><Relationship Type="http://schemas.openxmlformats.org/officeDocument/2006/relationships/slide" Target="/ppt/slides/slide4.xml" Id="R9ba46511afaf43b2" /><Relationship Type="http://schemas.openxmlformats.org/officeDocument/2006/relationships/slide" Target="/ppt/slides/slide5.xml" Id="R27297fb24f5348fb" /><Relationship Type="http://schemas.openxmlformats.org/officeDocument/2006/relationships/slide" Target="/ppt/slides/slide6.xml" Id="Rd06e7069e5114fcd" /><Relationship Type="http://schemas.openxmlformats.org/officeDocument/2006/relationships/slide" Target="/ppt/slides/slide7.xml" Id="R3e1acf980c0044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0dfc9c948d4d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c7c243b44424e" /><Relationship Type="http://schemas.openxmlformats.org/officeDocument/2006/relationships/theme" Target="/ppt/slideMasters/theme/theme1.xml" Id="Rb40427253b7242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ec7c243b4442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9d0b7942840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421cd819a46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f1ce2dc8341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91cc3467a4f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0121edac944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b1732e39f4d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a498f16cc45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MAINFRAME DATA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MAINFRAME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MAINFRAME DATA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MAINFRAME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MAINFRAME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MAINFRAME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739 083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295 796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358 773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MAINFRAME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JAHNSEN JOHN KRISTIAN W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MAINFRAME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John Wold Jahnsen, Lauritz Johnsens vei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1619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john@mainframe-data.no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www.mainframe-data.no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984 027 990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MAINFRAME DATA AS</a:t>
            </a:r>
          </a:p>
        </p:txBody>
      </p:sp>
    </p:spTree>
  </p:cSld>
  <p:clrMapOvr>
    <a:masterClrMapping xmlns:a="http://schemas.openxmlformats.org/drawingml/2006/main"/>
  </p:clrMapOvr>
</p:sld>
</file>