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5659b6865d40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bc0ae888924332"/>
  </p:sldMasterIdLst>
  <p:sldIdLst>
    <p:sldId xmlns:r="http://schemas.openxmlformats.org/officeDocument/2006/relationships" id="256" r:id="R667a7820fca542d4"/>
    <p:sldId xmlns:r="http://schemas.openxmlformats.org/officeDocument/2006/relationships" id="257" r:id="R1e797155f9ed4060"/>
    <p:sldId xmlns:r="http://schemas.openxmlformats.org/officeDocument/2006/relationships" id="258" r:id="R1ad37dd0cddc4e19"/>
    <p:sldId xmlns:r="http://schemas.openxmlformats.org/officeDocument/2006/relationships" id="259" r:id="R969572d92da04d9d"/>
    <p:sldId xmlns:r="http://schemas.openxmlformats.org/officeDocument/2006/relationships" id="260" r:id="Re86d9bead30b4678"/>
    <p:sldId xmlns:r="http://schemas.openxmlformats.org/officeDocument/2006/relationships" id="261" r:id="Rb8f7b07725024b2d"/>
    <p:sldId xmlns:r="http://schemas.openxmlformats.org/officeDocument/2006/relationships" id="262" r:id="R124410bae4e644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c0ae888924332" /><Relationship Type="http://schemas.openxmlformats.org/officeDocument/2006/relationships/slide" Target="/ppt/slides/slide1.xml" Id="R667a7820fca542d4" /><Relationship Type="http://schemas.openxmlformats.org/officeDocument/2006/relationships/slide" Target="/ppt/slides/slide2.xml" Id="R1e797155f9ed4060" /><Relationship Type="http://schemas.openxmlformats.org/officeDocument/2006/relationships/slide" Target="/ppt/slides/slide3.xml" Id="R1ad37dd0cddc4e19" /><Relationship Type="http://schemas.openxmlformats.org/officeDocument/2006/relationships/slide" Target="/ppt/slides/slide4.xml" Id="R969572d92da04d9d" /><Relationship Type="http://schemas.openxmlformats.org/officeDocument/2006/relationships/slide" Target="/ppt/slides/slide5.xml" Id="Re86d9bead30b4678" /><Relationship Type="http://schemas.openxmlformats.org/officeDocument/2006/relationships/slide" Target="/ppt/slides/slide6.xml" Id="Rb8f7b07725024b2d" /><Relationship Type="http://schemas.openxmlformats.org/officeDocument/2006/relationships/slide" Target="/ppt/slides/slide7.xml" Id="R124410bae4e644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4c7200a5dd4e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d18b41ce74db5" /><Relationship Type="http://schemas.openxmlformats.org/officeDocument/2006/relationships/theme" Target="/ppt/slideMasters/theme/theme1.xml" Id="Rf2cfe0eee085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d18b41ce7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b40c2036540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e64ee104f45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8bbb2a301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303a3a2b748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5abbb89af46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304f18e904d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e611e2ca247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NATERGAL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NATERGAL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NATERGAL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NATERGAL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NATERGAL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NATERGAL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393 569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9 207 846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11 711 633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NATERGAL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NATVIG TRYGVE  –  73,2 %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NATVIG EIVIND HINDAHL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NATVIG INGRID HINDAHL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SANDENE MARI NATVIG  –  8,9 %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NATERGAL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Trygve Natvig, Langgata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trygnat@online.no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984 027 141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NATERGAL AS</a:t>
            </a:r>
          </a:p>
        </p:txBody>
      </p:sp>
    </p:spTree>
  </p:cSld>
  <p:clrMapOvr>
    <a:masterClrMapping xmlns:a="http://schemas.openxmlformats.org/drawingml/2006/main"/>
  </p:clrMapOvr>
</p:sld>
</file>