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f14bcdcb97c464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b358852ec384b2e"/>
  </p:sldMasterIdLst>
  <p:sldIdLst>
    <p:sldId xmlns:r="http://schemas.openxmlformats.org/officeDocument/2006/relationships" id="256" r:id="R5d922cb2947a4c26"/>
    <p:sldId xmlns:r="http://schemas.openxmlformats.org/officeDocument/2006/relationships" id="257" r:id="R28533f479fc44c6a"/>
    <p:sldId xmlns:r="http://schemas.openxmlformats.org/officeDocument/2006/relationships" id="258" r:id="Re5099af6ea184537"/>
    <p:sldId xmlns:r="http://schemas.openxmlformats.org/officeDocument/2006/relationships" id="259" r:id="R96593497672845ee"/>
    <p:sldId xmlns:r="http://schemas.openxmlformats.org/officeDocument/2006/relationships" id="260" r:id="R11317672943c4642"/>
    <p:sldId xmlns:r="http://schemas.openxmlformats.org/officeDocument/2006/relationships" id="261" r:id="R47130e89295c4eb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b358852ec384b2e" /><Relationship Type="http://schemas.openxmlformats.org/officeDocument/2006/relationships/slide" Target="/ppt/slides/slide1.xml" Id="R5d922cb2947a4c26" /><Relationship Type="http://schemas.openxmlformats.org/officeDocument/2006/relationships/slide" Target="/ppt/slides/slide2.xml" Id="R28533f479fc44c6a" /><Relationship Type="http://schemas.openxmlformats.org/officeDocument/2006/relationships/slide" Target="/ppt/slides/slide3.xml" Id="Re5099af6ea184537" /><Relationship Type="http://schemas.openxmlformats.org/officeDocument/2006/relationships/slide" Target="/ppt/slides/slide4.xml" Id="R96593497672845ee" /><Relationship Type="http://schemas.openxmlformats.org/officeDocument/2006/relationships/slide" Target="/ppt/slides/slide5.xml" Id="R11317672943c4642" /><Relationship Type="http://schemas.openxmlformats.org/officeDocument/2006/relationships/slide" Target="/ppt/slides/slide6.xml" Id="R47130e89295c4eb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5fe501824b0499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7f8c92ad3043ae" /><Relationship Type="http://schemas.openxmlformats.org/officeDocument/2006/relationships/theme" Target="/ppt/slideMasters/theme/theme1.xml" Id="Ra6eb991f017d45b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67f8c92ad3043a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aaa2ba0e0d4d8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5dbd497019484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87c1e447c3478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9296e6fb3343c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a5ac63a726443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f86071cf254e9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JAGODA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JAGODA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JAGODA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JAGODA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JAGODA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JAGODA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JON DAVID HAUGSE  –  99,5 %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JON DAVID HAUGSE  –  0,5 %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JAGODA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Holgerslystveien 19A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0280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jdh@aktivt-eierskap.no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984 026 560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JAGODA AS</a:t>
            </a:r>
          </a:p>
        </p:txBody>
      </p:sp>
    </p:spTree>
  </p:cSld>
  <p:clrMapOvr>
    <a:masterClrMapping xmlns:a="http://schemas.openxmlformats.org/drawingml/2006/main"/>
  </p:clrMapOvr>
</p:sld>
</file>