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d4c967bf224aa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3f982c284e4747"/>
  </p:sldMasterIdLst>
  <p:sldIdLst>
    <p:sldId xmlns:r="http://schemas.openxmlformats.org/officeDocument/2006/relationships" id="256" r:id="Rc1064c2f6b6f4d1d"/>
    <p:sldId xmlns:r="http://schemas.openxmlformats.org/officeDocument/2006/relationships" id="257" r:id="Rb28806d6e6454958"/>
    <p:sldId xmlns:r="http://schemas.openxmlformats.org/officeDocument/2006/relationships" id="258" r:id="Rfe82993e97bd4831"/>
    <p:sldId xmlns:r="http://schemas.openxmlformats.org/officeDocument/2006/relationships" id="259" r:id="R8edee49f9d8a4295"/>
    <p:sldId xmlns:r="http://schemas.openxmlformats.org/officeDocument/2006/relationships" id="260" r:id="R3aafd56e214841fd"/>
    <p:sldId xmlns:r="http://schemas.openxmlformats.org/officeDocument/2006/relationships" id="261" r:id="R08549798d9044380"/>
    <p:sldId xmlns:r="http://schemas.openxmlformats.org/officeDocument/2006/relationships" id="262" r:id="Rd00dd098a3504b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3f982c284e4747" /><Relationship Type="http://schemas.openxmlformats.org/officeDocument/2006/relationships/slide" Target="/ppt/slides/slide1.xml" Id="Rc1064c2f6b6f4d1d" /><Relationship Type="http://schemas.openxmlformats.org/officeDocument/2006/relationships/slide" Target="/ppt/slides/slide2.xml" Id="Rb28806d6e6454958" /><Relationship Type="http://schemas.openxmlformats.org/officeDocument/2006/relationships/slide" Target="/ppt/slides/slide3.xml" Id="Rfe82993e97bd4831" /><Relationship Type="http://schemas.openxmlformats.org/officeDocument/2006/relationships/slide" Target="/ppt/slides/slide4.xml" Id="R8edee49f9d8a4295" /><Relationship Type="http://schemas.openxmlformats.org/officeDocument/2006/relationships/slide" Target="/ppt/slides/slide5.xml" Id="R3aafd56e214841fd" /><Relationship Type="http://schemas.openxmlformats.org/officeDocument/2006/relationships/slide" Target="/ppt/slides/slide6.xml" Id="R08549798d9044380" /><Relationship Type="http://schemas.openxmlformats.org/officeDocument/2006/relationships/slide" Target="/ppt/slides/slide7.xml" Id="Rd00dd098a3504b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09b61c1b504f2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0e58765f1848ac" /><Relationship Type="http://schemas.openxmlformats.org/officeDocument/2006/relationships/theme" Target="/ppt/slideMasters/theme/theme1.xml" Id="R7def34325bc54b9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a0e58765f1848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7b66c2c8547f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43c963de147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57d72918545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a6cf9f81b4c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03152cba845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2f55237844c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41481237c42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MEVIND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MEVIND HOLDING AS ble etablert [år] og holder til i Seljord.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3 455 116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962 128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1 080 849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5 717 805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6 965 631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 MO  –  66,0 %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METTE ASTRID HEIEN MO  –  34,0 %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Helsehagen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3840 Seljord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eivind.mo@in3.no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984 026 013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MEVIND HOLDING AS</a:t>
            </a:r>
          </a:p>
        </p:txBody>
      </p:sp>
    </p:spTree>
  </p:cSld>
  <p:clrMapOvr>
    <a:masterClrMapping xmlns:a="http://schemas.openxmlformats.org/drawingml/2006/main"/>
  </p:clrMapOvr>
</p:sld>
</file>