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7abc00259248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e8b728d4e14661"/>
  </p:sldMasterIdLst>
  <p:sldIdLst>
    <p:sldId xmlns:r="http://schemas.openxmlformats.org/officeDocument/2006/relationships" id="256" r:id="R7d52dffb096a40d8"/>
    <p:sldId xmlns:r="http://schemas.openxmlformats.org/officeDocument/2006/relationships" id="257" r:id="Ra8378e264a094ef4"/>
    <p:sldId xmlns:r="http://schemas.openxmlformats.org/officeDocument/2006/relationships" id="258" r:id="Rc89f4e11857f45f3"/>
    <p:sldId xmlns:r="http://schemas.openxmlformats.org/officeDocument/2006/relationships" id="259" r:id="R77a142bf239e46c0"/>
    <p:sldId xmlns:r="http://schemas.openxmlformats.org/officeDocument/2006/relationships" id="260" r:id="Ra93b9fdc4177439f"/>
    <p:sldId xmlns:r="http://schemas.openxmlformats.org/officeDocument/2006/relationships" id="261" r:id="Rc0a398061e1f4f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8b728d4e14661" /><Relationship Type="http://schemas.openxmlformats.org/officeDocument/2006/relationships/slide" Target="/ppt/slides/slide1.xml" Id="R7d52dffb096a40d8" /><Relationship Type="http://schemas.openxmlformats.org/officeDocument/2006/relationships/slide" Target="/ppt/slides/slide2.xml" Id="Ra8378e264a094ef4" /><Relationship Type="http://schemas.openxmlformats.org/officeDocument/2006/relationships/slide" Target="/ppt/slides/slide3.xml" Id="Rc89f4e11857f45f3" /><Relationship Type="http://schemas.openxmlformats.org/officeDocument/2006/relationships/slide" Target="/ppt/slides/slide4.xml" Id="R77a142bf239e46c0" /><Relationship Type="http://schemas.openxmlformats.org/officeDocument/2006/relationships/slide" Target="/ppt/slides/slide5.xml" Id="Ra93b9fdc4177439f" /><Relationship Type="http://schemas.openxmlformats.org/officeDocument/2006/relationships/slide" Target="/ppt/slides/slide6.xml" Id="Rc0a398061e1f4f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7ac09238a40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80e71853a46bf" /><Relationship Type="http://schemas.openxmlformats.org/officeDocument/2006/relationships/theme" Target="/ppt/slideMasters/theme/theme1.xml" Id="R0b67ff951bc8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80e71853a46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a547f5eb347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9741b85da4d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e8a66b64847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2e79ff3c14a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0f8ada9ff46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2cde42b564b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VEIDEKKE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VEIDEKKE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VEIDEKKE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VEIDEKKE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VEIDEKKE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VEIDEKKE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VEIDEKKE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VEIDEKKE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05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firmapost@veidekke.no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984 024 290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VEIDEKKE ENTREPRENØR AS</a:t>
            </a:r>
          </a:p>
        </p:txBody>
      </p:sp>
    </p:spTree>
  </p:cSld>
  <p:clrMapOvr>
    <a:masterClrMapping xmlns:a="http://schemas.openxmlformats.org/drawingml/2006/main"/>
  </p:clrMapOvr>
</p:sld>
</file>