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51da8c2e914d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e874b0337e48ef"/>
  </p:sldMasterIdLst>
  <p:sldIdLst>
    <p:sldId xmlns:r="http://schemas.openxmlformats.org/officeDocument/2006/relationships" id="256" r:id="R7077f9a64b86499b"/>
    <p:sldId xmlns:r="http://schemas.openxmlformats.org/officeDocument/2006/relationships" id="257" r:id="Rb80ae66f531046b4"/>
    <p:sldId xmlns:r="http://schemas.openxmlformats.org/officeDocument/2006/relationships" id="258" r:id="Rec3a9d2ce057484a"/>
    <p:sldId xmlns:r="http://schemas.openxmlformats.org/officeDocument/2006/relationships" id="259" r:id="R9a592932f63f4f9b"/>
    <p:sldId xmlns:r="http://schemas.openxmlformats.org/officeDocument/2006/relationships" id="260" r:id="Raf5e17da4ec549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e874b0337e48ef" /><Relationship Type="http://schemas.openxmlformats.org/officeDocument/2006/relationships/slide" Target="/ppt/slides/slide1.xml" Id="R7077f9a64b86499b" /><Relationship Type="http://schemas.openxmlformats.org/officeDocument/2006/relationships/slide" Target="/ppt/slides/slide2.xml" Id="Rb80ae66f531046b4" /><Relationship Type="http://schemas.openxmlformats.org/officeDocument/2006/relationships/slide" Target="/ppt/slides/slide3.xml" Id="Rec3a9d2ce057484a" /><Relationship Type="http://schemas.openxmlformats.org/officeDocument/2006/relationships/slide" Target="/ppt/slides/slide4.xml" Id="R9a592932f63f4f9b" /><Relationship Type="http://schemas.openxmlformats.org/officeDocument/2006/relationships/slide" Target="/ppt/slides/slide5.xml" Id="Raf5e17da4ec549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e1c2f181454f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6261a1b1c846c7" /><Relationship Type="http://schemas.openxmlformats.org/officeDocument/2006/relationships/theme" Target="/ppt/slideMasters/theme/theme1.xml" Id="Ra659060bb78a45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96261a1b1c846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530d827b004f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46056f51af46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9d5a8c8e2a48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ec2c2b761b48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46965bf21240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BUNKER SHIPPING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BUNKER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BUNKER SHIPPING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BUNKER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BUNKER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BUNKER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984 023 758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BUNKER SHIPPING AS</a:t>
            </a:r>
          </a:p>
        </p:txBody>
      </p:sp>
    </p:spTree>
  </p:cSld>
  <p:clrMapOvr>
    <a:masterClrMapping xmlns:a="http://schemas.openxmlformats.org/drawingml/2006/main"/>
  </p:clrMapOvr>
</p:sld>
</file>