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abe583d7334f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3fcc4396d468b"/>
  </p:sldMasterIdLst>
  <p:sldIdLst>
    <p:sldId xmlns:r="http://schemas.openxmlformats.org/officeDocument/2006/relationships" id="256" r:id="Rec4f6659dfe14a9c"/>
    <p:sldId xmlns:r="http://schemas.openxmlformats.org/officeDocument/2006/relationships" id="257" r:id="R4fc47cc237a64046"/>
    <p:sldId xmlns:r="http://schemas.openxmlformats.org/officeDocument/2006/relationships" id="258" r:id="R458564fe3ca74852"/>
    <p:sldId xmlns:r="http://schemas.openxmlformats.org/officeDocument/2006/relationships" id="259" r:id="R38503bded01a4683"/>
    <p:sldId xmlns:r="http://schemas.openxmlformats.org/officeDocument/2006/relationships" id="260" r:id="R0f9cb4252ccc48de"/>
    <p:sldId xmlns:r="http://schemas.openxmlformats.org/officeDocument/2006/relationships" id="261" r:id="Rc54beccea113473f"/>
    <p:sldId xmlns:r="http://schemas.openxmlformats.org/officeDocument/2006/relationships" id="262" r:id="Rca2d1d1639ef4f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3fcc4396d468b" /><Relationship Type="http://schemas.openxmlformats.org/officeDocument/2006/relationships/slide" Target="/ppt/slides/slide1.xml" Id="Rec4f6659dfe14a9c" /><Relationship Type="http://schemas.openxmlformats.org/officeDocument/2006/relationships/slide" Target="/ppt/slides/slide2.xml" Id="R4fc47cc237a64046" /><Relationship Type="http://schemas.openxmlformats.org/officeDocument/2006/relationships/slide" Target="/ppt/slides/slide3.xml" Id="R458564fe3ca74852" /><Relationship Type="http://schemas.openxmlformats.org/officeDocument/2006/relationships/slide" Target="/ppt/slides/slide4.xml" Id="R38503bded01a4683" /><Relationship Type="http://schemas.openxmlformats.org/officeDocument/2006/relationships/slide" Target="/ppt/slides/slide5.xml" Id="R0f9cb4252ccc48de" /><Relationship Type="http://schemas.openxmlformats.org/officeDocument/2006/relationships/slide" Target="/ppt/slides/slide6.xml" Id="Rc54beccea113473f" /><Relationship Type="http://schemas.openxmlformats.org/officeDocument/2006/relationships/slide" Target="/ppt/slides/slide7.xml" Id="Rca2d1d1639ef4f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035e3195348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4a1797f6e4f70" /><Relationship Type="http://schemas.openxmlformats.org/officeDocument/2006/relationships/theme" Target="/ppt/slideMasters/theme/theme1.xml" Id="R984ece8cc55241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14a1797f6e4f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887dfda3148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e42a1f05b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a96afad5e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d484259df46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be889669b45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14fa051d846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53dc7d895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HÅHEIM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HÅHEIM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HÅHEIM PROSJEKT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HÅHEIM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HÅHEIM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HÅHEIM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10 029 838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−428 656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1 570 746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3 073 337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HÅHEIM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HPRO AS  –  30,4 %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SVEN ERIK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LP2 INVEST AS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ESSEM INVEST AS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GECA INVEST AS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STEINAR SEVERIN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HÅHEIM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Wirgenes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gunnar.hogsrod@haapro.no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984 021 925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HÅHEIM PROSJEKT AS</a:t>
            </a:r>
          </a:p>
        </p:txBody>
      </p:sp>
    </p:spTree>
  </p:cSld>
  <p:clrMapOvr>
    <a:masterClrMapping xmlns:a="http://schemas.openxmlformats.org/drawingml/2006/main"/>
  </p:clrMapOvr>
</p:sld>
</file>