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ad6abe7c5c4e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c98d1f05034d5e"/>
  </p:sldMasterIdLst>
  <p:sldIdLst>
    <p:sldId xmlns:r="http://schemas.openxmlformats.org/officeDocument/2006/relationships" id="256" r:id="R616fdc34d4e841b8"/>
    <p:sldId xmlns:r="http://schemas.openxmlformats.org/officeDocument/2006/relationships" id="257" r:id="R0313f1fb2b5f4a4f"/>
    <p:sldId xmlns:r="http://schemas.openxmlformats.org/officeDocument/2006/relationships" id="258" r:id="Rc0de32eec3f64dee"/>
    <p:sldId xmlns:r="http://schemas.openxmlformats.org/officeDocument/2006/relationships" id="259" r:id="R6c2da388585446fd"/>
    <p:sldId xmlns:r="http://schemas.openxmlformats.org/officeDocument/2006/relationships" id="260" r:id="R236eeb31e4ec48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c98d1f05034d5e" /><Relationship Type="http://schemas.openxmlformats.org/officeDocument/2006/relationships/slide" Target="/ppt/slides/slide1.xml" Id="R616fdc34d4e841b8" /><Relationship Type="http://schemas.openxmlformats.org/officeDocument/2006/relationships/slide" Target="/ppt/slides/slide2.xml" Id="R0313f1fb2b5f4a4f" /><Relationship Type="http://schemas.openxmlformats.org/officeDocument/2006/relationships/slide" Target="/ppt/slides/slide3.xml" Id="Rc0de32eec3f64dee" /><Relationship Type="http://schemas.openxmlformats.org/officeDocument/2006/relationships/slide" Target="/ppt/slides/slide4.xml" Id="R6c2da388585446fd" /><Relationship Type="http://schemas.openxmlformats.org/officeDocument/2006/relationships/slide" Target="/ppt/slides/slide5.xml" Id="R236eeb31e4ec48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39a71a30241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d555eff804682" /><Relationship Type="http://schemas.openxmlformats.org/officeDocument/2006/relationships/theme" Target="/ppt/slideMasters/theme/theme1.xml" Id="R79e81e3792d348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7d555eff8046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7f8b49f7b40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1b91bc3a44b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7d5632a7b44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23e0e792a47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ae804890a42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TORP REGNSKAPSTJENESTER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REGNSKAPSTJENESTER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 REGNSKAPSTJENESTER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REGNSKAPSTJENESTER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REGNSKAPSTJENESTER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REGNSKAPSTJENESTER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984 018 673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REGNSKAPSTJENESTER</a:t>
            </a:r>
          </a:p>
        </p:txBody>
      </p:sp>
    </p:spTree>
  </p:cSld>
  <p:clrMapOvr>
    <a:masterClrMapping xmlns:a="http://schemas.openxmlformats.org/drawingml/2006/main"/>
  </p:clrMapOvr>
</p:sld>
</file>