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e6a545714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a656e6c9a43ac"/>
  </p:sldMasterIdLst>
  <p:sldIdLst>
    <p:sldId xmlns:r="http://schemas.openxmlformats.org/officeDocument/2006/relationships" id="256" r:id="R83ee0bbc8e5d4dd0"/>
    <p:sldId xmlns:r="http://schemas.openxmlformats.org/officeDocument/2006/relationships" id="257" r:id="R9b18cba450294eaf"/>
    <p:sldId xmlns:r="http://schemas.openxmlformats.org/officeDocument/2006/relationships" id="258" r:id="Rf49a601a0dec4e23"/>
    <p:sldId xmlns:r="http://schemas.openxmlformats.org/officeDocument/2006/relationships" id="259" r:id="R038b772d3be44187"/>
    <p:sldId xmlns:r="http://schemas.openxmlformats.org/officeDocument/2006/relationships" id="260" r:id="Reb22d90354f64177"/>
    <p:sldId xmlns:r="http://schemas.openxmlformats.org/officeDocument/2006/relationships" id="261" r:id="R33900540c46c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a656e6c9a43ac" /><Relationship Type="http://schemas.openxmlformats.org/officeDocument/2006/relationships/slide" Target="/ppt/slides/slide1.xml" Id="R83ee0bbc8e5d4dd0" /><Relationship Type="http://schemas.openxmlformats.org/officeDocument/2006/relationships/slide" Target="/ppt/slides/slide2.xml" Id="R9b18cba450294eaf" /><Relationship Type="http://schemas.openxmlformats.org/officeDocument/2006/relationships/slide" Target="/ppt/slides/slide3.xml" Id="Rf49a601a0dec4e23" /><Relationship Type="http://schemas.openxmlformats.org/officeDocument/2006/relationships/slide" Target="/ppt/slides/slide4.xml" Id="R038b772d3be44187" /><Relationship Type="http://schemas.openxmlformats.org/officeDocument/2006/relationships/slide" Target="/ppt/slides/slide5.xml" Id="Reb22d90354f64177" /><Relationship Type="http://schemas.openxmlformats.org/officeDocument/2006/relationships/slide" Target="/ppt/slides/slide6.xml" Id="R33900540c46c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32ff666a6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caa4984cb4689" /><Relationship Type="http://schemas.openxmlformats.org/officeDocument/2006/relationships/theme" Target="/ppt/slideMasters/theme/theme1.xml" Id="R017c7e4317c540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caa4984cb46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7fc4868f2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6d6530a06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ac86819149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81da1a11d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e4d15625443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64e23a9ba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AASTUN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AASTUN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5 839 189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984 018 134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AASTUN INVEST AS</a:t>
            </a:r>
          </a:p>
        </p:txBody>
      </p:sp>
    </p:spTree>
  </p:cSld>
  <p:clrMapOvr>
    <a:masterClrMapping xmlns:a="http://schemas.openxmlformats.org/drawingml/2006/main"/>
  </p:clrMapOvr>
</p:sld>
</file>