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86cb4744ce40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dc4fa771fe4f80"/>
  </p:sldMasterIdLst>
  <p:sldIdLst>
    <p:sldId xmlns:r="http://schemas.openxmlformats.org/officeDocument/2006/relationships" id="256" r:id="Rcd69d7c6c6554b64"/>
    <p:sldId xmlns:r="http://schemas.openxmlformats.org/officeDocument/2006/relationships" id="257" r:id="R74fae2fa462c4850"/>
    <p:sldId xmlns:r="http://schemas.openxmlformats.org/officeDocument/2006/relationships" id="258" r:id="Re189781fd9634042"/>
    <p:sldId xmlns:r="http://schemas.openxmlformats.org/officeDocument/2006/relationships" id="259" r:id="Rc8c945235f9c4d0a"/>
    <p:sldId xmlns:r="http://schemas.openxmlformats.org/officeDocument/2006/relationships" id="260" r:id="R0ca682ee060d4e64"/>
    <p:sldId xmlns:r="http://schemas.openxmlformats.org/officeDocument/2006/relationships" id="261" r:id="R291f8ff44dfc4b32"/>
    <p:sldId xmlns:r="http://schemas.openxmlformats.org/officeDocument/2006/relationships" id="262" r:id="R0bb7d29111d44d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dc4fa771fe4f80" /><Relationship Type="http://schemas.openxmlformats.org/officeDocument/2006/relationships/slide" Target="/ppt/slides/slide1.xml" Id="Rcd69d7c6c6554b64" /><Relationship Type="http://schemas.openxmlformats.org/officeDocument/2006/relationships/slide" Target="/ppt/slides/slide2.xml" Id="R74fae2fa462c4850" /><Relationship Type="http://schemas.openxmlformats.org/officeDocument/2006/relationships/slide" Target="/ppt/slides/slide3.xml" Id="Re189781fd9634042" /><Relationship Type="http://schemas.openxmlformats.org/officeDocument/2006/relationships/slide" Target="/ppt/slides/slide4.xml" Id="Rc8c945235f9c4d0a" /><Relationship Type="http://schemas.openxmlformats.org/officeDocument/2006/relationships/slide" Target="/ppt/slides/slide5.xml" Id="R0ca682ee060d4e64" /><Relationship Type="http://schemas.openxmlformats.org/officeDocument/2006/relationships/slide" Target="/ppt/slides/slide6.xml" Id="R291f8ff44dfc4b32" /><Relationship Type="http://schemas.openxmlformats.org/officeDocument/2006/relationships/slide" Target="/ppt/slides/slide7.xml" Id="R0bb7d29111d44d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ec4d2aab6d4d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cceb3358fc4fdd" /><Relationship Type="http://schemas.openxmlformats.org/officeDocument/2006/relationships/theme" Target="/ppt/slideMasters/theme/theme1.xml" Id="R29e3eebf7b744c4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cceb3358fc4fd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e73ce81f1b4d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360300917a43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6984b2a24a40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1bc9e97bdb41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98f36816fe4c2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a5bb543dd3459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8287d29ff04a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HADELAND MONTASJE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HADELAND 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HADELAND MONTASJE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HADELAND 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HADELAND 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HADELAND 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−4 782 871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HADELAND 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GLAD ELLEN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WINGER FRODE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WINGER TROND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HADELAND 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984 018 053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HADELAND MONTASJE AS</a:t>
            </a:r>
          </a:p>
        </p:txBody>
      </p:sp>
    </p:spTree>
  </p:cSld>
  <p:clrMapOvr>
    <a:masterClrMapping xmlns:a="http://schemas.openxmlformats.org/drawingml/2006/main"/>
  </p:clrMapOvr>
</p:sld>
</file>