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08c9a7d5be40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0cc0f4469c42eb"/>
  </p:sldMasterIdLst>
  <p:sldIdLst>
    <p:sldId xmlns:r="http://schemas.openxmlformats.org/officeDocument/2006/relationships" id="256" r:id="R90a891a053c74369"/>
    <p:sldId xmlns:r="http://schemas.openxmlformats.org/officeDocument/2006/relationships" id="257" r:id="Re479985e9c3c4aeb"/>
    <p:sldId xmlns:r="http://schemas.openxmlformats.org/officeDocument/2006/relationships" id="258" r:id="R4ae934aa81db4c83"/>
    <p:sldId xmlns:r="http://schemas.openxmlformats.org/officeDocument/2006/relationships" id="259" r:id="Re3a328eeec2b48a7"/>
    <p:sldId xmlns:r="http://schemas.openxmlformats.org/officeDocument/2006/relationships" id="260" r:id="R4222424d5f2947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0cc0f4469c42eb" /><Relationship Type="http://schemas.openxmlformats.org/officeDocument/2006/relationships/slide" Target="/ppt/slides/slide1.xml" Id="R90a891a053c74369" /><Relationship Type="http://schemas.openxmlformats.org/officeDocument/2006/relationships/slide" Target="/ppt/slides/slide2.xml" Id="Re479985e9c3c4aeb" /><Relationship Type="http://schemas.openxmlformats.org/officeDocument/2006/relationships/slide" Target="/ppt/slides/slide3.xml" Id="R4ae934aa81db4c83" /><Relationship Type="http://schemas.openxmlformats.org/officeDocument/2006/relationships/slide" Target="/ppt/slides/slide4.xml" Id="Re3a328eeec2b48a7" /><Relationship Type="http://schemas.openxmlformats.org/officeDocument/2006/relationships/slide" Target="/ppt/slides/slide5.xml" Id="R4222424d5f2947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b4c85b93cf46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523710b7e5443b" /><Relationship Type="http://schemas.openxmlformats.org/officeDocument/2006/relationships/theme" Target="/ppt/slideMasters/theme/theme1.xml" Id="Ra0ebffb6f5074c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523710b7e544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7676c973d044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2c17ee47d149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c2bf8125e747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e634a024fe44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a7a60d760147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DREGGEN ALLE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DREGGEN ALLE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DREGGEN ALLE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DREGGEN ALLE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DREGGEN ALLE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DREGGEN ALLE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984 015 607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DREGGEN ALLE AS</a:t>
            </a:r>
          </a:p>
        </p:txBody>
      </p:sp>
    </p:spTree>
  </p:cSld>
  <p:clrMapOvr>
    <a:masterClrMapping xmlns:a="http://schemas.openxmlformats.org/drawingml/2006/main"/>
  </p:clrMapOvr>
</p:sld>
</file>