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82681add2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26110e1d546be"/>
  </p:sldMasterIdLst>
  <p:sldIdLst>
    <p:sldId xmlns:r="http://schemas.openxmlformats.org/officeDocument/2006/relationships" id="256" r:id="Re0253fc05ce04990"/>
    <p:sldId xmlns:r="http://schemas.openxmlformats.org/officeDocument/2006/relationships" id="257" r:id="R8406e77002a94509"/>
    <p:sldId xmlns:r="http://schemas.openxmlformats.org/officeDocument/2006/relationships" id="258" r:id="Rfe96f8e1734845da"/>
    <p:sldId xmlns:r="http://schemas.openxmlformats.org/officeDocument/2006/relationships" id="259" r:id="R6aacb869180245c0"/>
    <p:sldId xmlns:r="http://schemas.openxmlformats.org/officeDocument/2006/relationships" id="260" r:id="Ra54c6bbd9a31413d"/>
    <p:sldId xmlns:r="http://schemas.openxmlformats.org/officeDocument/2006/relationships" id="261" r:id="R0b9a2b75d9a148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26110e1d546be" /><Relationship Type="http://schemas.openxmlformats.org/officeDocument/2006/relationships/slide" Target="/ppt/slides/slide1.xml" Id="Re0253fc05ce04990" /><Relationship Type="http://schemas.openxmlformats.org/officeDocument/2006/relationships/slide" Target="/ppt/slides/slide2.xml" Id="R8406e77002a94509" /><Relationship Type="http://schemas.openxmlformats.org/officeDocument/2006/relationships/slide" Target="/ppt/slides/slide3.xml" Id="Rfe96f8e1734845da" /><Relationship Type="http://schemas.openxmlformats.org/officeDocument/2006/relationships/slide" Target="/ppt/slides/slide4.xml" Id="R6aacb869180245c0" /><Relationship Type="http://schemas.openxmlformats.org/officeDocument/2006/relationships/slide" Target="/ppt/slides/slide5.xml" Id="Ra54c6bbd9a31413d" /><Relationship Type="http://schemas.openxmlformats.org/officeDocument/2006/relationships/slide" Target="/ppt/slides/slide6.xml" Id="R0b9a2b75d9a148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fb66866b440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3c5471475483e" /><Relationship Type="http://schemas.openxmlformats.org/officeDocument/2006/relationships/theme" Target="/ppt/slideMasters/theme/theme1.xml" Id="Re22c13e2159b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73c547147548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58f755e8f4c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94b898f9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53bb74a74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71bdf8eb644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adbd31aa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2b9619f50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DREGGEN ALLE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DREGGEN ALLE AS</a:t>
            </a:r>
          </a:p>
        </p:txBody>
      </p:sp>
    </p:spTree>
  </p:cSld>
  <p:clrMapOvr>
    <a:masterClrMapping xmlns:a="http://schemas.openxmlformats.org/drawingml/2006/main"/>
  </p:clrMapOvr>
</p:sld>
</file>