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aeaa034a9d4d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9aaed99b9469f"/>
  </p:sldMasterIdLst>
  <p:sldIdLst>
    <p:sldId xmlns:r="http://schemas.openxmlformats.org/officeDocument/2006/relationships" id="256" r:id="R0c6eac5a51674b87"/>
    <p:sldId xmlns:r="http://schemas.openxmlformats.org/officeDocument/2006/relationships" id="257" r:id="R5482bdec076046ec"/>
    <p:sldId xmlns:r="http://schemas.openxmlformats.org/officeDocument/2006/relationships" id="258" r:id="Ra996d1a64aef4af5"/>
    <p:sldId xmlns:r="http://schemas.openxmlformats.org/officeDocument/2006/relationships" id="259" r:id="R72d31793190d4fba"/>
    <p:sldId xmlns:r="http://schemas.openxmlformats.org/officeDocument/2006/relationships" id="260" r:id="R2b04c29beb57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9aaed99b9469f" /><Relationship Type="http://schemas.openxmlformats.org/officeDocument/2006/relationships/slide" Target="/ppt/slides/slide1.xml" Id="R0c6eac5a51674b87" /><Relationship Type="http://schemas.openxmlformats.org/officeDocument/2006/relationships/slide" Target="/ppt/slides/slide2.xml" Id="R5482bdec076046ec" /><Relationship Type="http://schemas.openxmlformats.org/officeDocument/2006/relationships/slide" Target="/ppt/slides/slide3.xml" Id="Ra996d1a64aef4af5" /><Relationship Type="http://schemas.openxmlformats.org/officeDocument/2006/relationships/slide" Target="/ppt/slides/slide4.xml" Id="R72d31793190d4fba" /><Relationship Type="http://schemas.openxmlformats.org/officeDocument/2006/relationships/slide" Target="/ppt/slides/slide5.xml" Id="R2b04c29beb57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72fcd944334e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2dfd289144cf4" /><Relationship Type="http://schemas.openxmlformats.org/officeDocument/2006/relationships/theme" Target="/ppt/slideMasters/theme/theme1.xml" Id="Ref1454efabd9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02dfd28914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10863c8624c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50e1fb2fe46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95a0b1949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0c70ae6094d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8a30b568d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FINANCE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984 012 950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FINANCE AS</a:t>
            </a:r>
          </a:p>
        </p:txBody>
      </p:sp>
    </p:spTree>
  </p:cSld>
  <p:clrMapOvr>
    <a:masterClrMapping xmlns:a="http://schemas.openxmlformats.org/drawingml/2006/main"/>
  </p:clrMapOvr>
</p:sld>
</file>