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eefd76f57b49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df710d82b456a"/>
  </p:sldMasterIdLst>
  <p:sldIdLst>
    <p:sldId xmlns:r="http://schemas.openxmlformats.org/officeDocument/2006/relationships" id="256" r:id="R57c8d2e4452d4ab6"/>
    <p:sldId xmlns:r="http://schemas.openxmlformats.org/officeDocument/2006/relationships" id="257" r:id="Rf6b2874698a340db"/>
    <p:sldId xmlns:r="http://schemas.openxmlformats.org/officeDocument/2006/relationships" id="258" r:id="Rf3cf8f224f6849a7"/>
    <p:sldId xmlns:r="http://schemas.openxmlformats.org/officeDocument/2006/relationships" id="259" r:id="Rea98509edc414aeb"/>
    <p:sldId xmlns:r="http://schemas.openxmlformats.org/officeDocument/2006/relationships" id="260" r:id="Re1f66d8208fa471a"/>
    <p:sldId xmlns:r="http://schemas.openxmlformats.org/officeDocument/2006/relationships" id="261" r:id="R967ccba11bdb4f35"/>
    <p:sldId xmlns:r="http://schemas.openxmlformats.org/officeDocument/2006/relationships" id="262" r:id="R952c60e519d5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df710d82b456a" /><Relationship Type="http://schemas.openxmlformats.org/officeDocument/2006/relationships/slide" Target="/ppt/slides/slide1.xml" Id="R57c8d2e4452d4ab6" /><Relationship Type="http://schemas.openxmlformats.org/officeDocument/2006/relationships/slide" Target="/ppt/slides/slide2.xml" Id="Rf6b2874698a340db" /><Relationship Type="http://schemas.openxmlformats.org/officeDocument/2006/relationships/slide" Target="/ppt/slides/slide3.xml" Id="Rf3cf8f224f6849a7" /><Relationship Type="http://schemas.openxmlformats.org/officeDocument/2006/relationships/slide" Target="/ppt/slides/slide4.xml" Id="Rea98509edc414aeb" /><Relationship Type="http://schemas.openxmlformats.org/officeDocument/2006/relationships/slide" Target="/ppt/slides/slide5.xml" Id="Re1f66d8208fa471a" /><Relationship Type="http://schemas.openxmlformats.org/officeDocument/2006/relationships/slide" Target="/ppt/slides/slide6.xml" Id="R967ccba11bdb4f35" /><Relationship Type="http://schemas.openxmlformats.org/officeDocument/2006/relationships/slide" Target="/ppt/slides/slide7.xml" Id="R952c60e519d5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81c49018344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5c4669143457f" /><Relationship Type="http://schemas.openxmlformats.org/officeDocument/2006/relationships/theme" Target="/ppt/slideMasters/theme/theme1.xml" Id="R1bf71dd6dd8b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5c4669143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3aa285ccc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2ca6cb79a44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e45d59f1b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b94c07942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49a127c14e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167b05e044d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7ce87dd38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 DYRØY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 DYRØY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12 629 486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4 124 572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−3 803 855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52 543 258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169 865 253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FLORVAAG BRUK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6022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arnfinn@bdyroy.no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984 006 284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 DYRØY AS</a:t>
            </a:r>
          </a:p>
        </p:txBody>
      </p:sp>
    </p:spTree>
  </p:cSld>
  <p:clrMapOvr>
    <a:masterClrMapping xmlns:a="http://schemas.openxmlformats.org/drawingml/2006/main"/>
  </p:clrMapOvr>
</p:sld>
</file>