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d5871a491b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14dcffe9f4f3d"/>
  </p:sldMasterIdLst>
  <p:sldIdLst>
    <p:sldId xmlns:r="http://schemas.openxmlformats.org/officeDocument/2006/relationships" id="256" r:id="R30d3a4dcd3694786"/>
    <p:sldId xmlns:r="http://schemas.openxmlformats.org/officeDocument/2006/relationships" id="257" r:id="R70085120288b44b0"/>
    <p:sldId xmlns:r="http://schemas.openxmlformats.org/officeDocument/2006/relationships" id="258" r:id="R23201ba0e50845ed"/>
    <p:sldId xmlns:r="http://schemas.openxmlformats.org/officeDocument/2006/relationships" id="259" r:id="Rd15a3800dde84eca"/>
    <p:sldId xmlns:r="http://schemas.openxmlformats.org/officeDocument/2006/relationships" id="260" r:id="Re846d7afa70b4671"/>
    <p:sldId xmlns:r="http://schemas.openxmlformats.org/officeDocument/2006/relationships" id="261" r:id="R8b87504b47dd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14dcffe9f4f3d" /><Relationship Type="http://schemas.openxmlformats.org/officeDocument/2006/relationships/slide" Target="/ppt/slides/slide1.xml" Id="R30d3a4dcd3694786" /><Relationship Type="http://schemas.openxmlformats.org/officeDocument/2006/relationships/slide" Target="/ppt/slides/slide2.xml" Id="R70085120288b44b0" /><Relationship Type="http://schemas.openxmlformats.org/officeDocument/2006/relationships/slide" Target="/ppt/slides/slide3.xml" Id="R23201ba0e50845ed" /><Relationship Type="http://schemas.openxmlformats.org/officeDocument/2006/relationships/slide" Target="/ppt/slides/slide4.xml" Id="Rd15a3800dde84eca" /><Relationship Type="http://schemas.openxmlformats.org/officeDocument/2006/relationships/slide" Target="/ppt/slides/slide5.xml" Id="Re846d7afa70b4671" /><Relationship Type="http://schemas.openxmlformats.org/officeDocument/2006/relationships/slide" Target="/ppt/slides/slide6.xml" Id="R8b87504b47dd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b8af69906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c9d845e1b45cb" /><Relationship Type="http://schemas.openxmlformats.org/officeDocument/2006/relationships/theme" Target="/ppt/slideMasters/theme/theme1.xml" Id="Raa7d6ba7d9f94a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ec9d845e1b45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beb8d9413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439cd8b334b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ad13ed23c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bdc81396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66f6176ae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bf2526de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 CONSULTING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TØNDER BREISTEIN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 CONSULTING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NYGÅRD BREISTEIN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NYGÅRD BREISTEIN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ASSISTANSE &amp; FORRETNINGSSTØTTE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Hammarslandgrenda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tbreiste@online.no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984 002 343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 CONSULTING AS</a:t>
            </a:r>
          </a:p>
        </p:txBody>
      </p:sp>
    </p:spTree>
  </p:cSld>
  <p:clrMapOvr>
    <a:masterClrMapping xmlns:a="http://schemas.openxmlformats.org/drawingml/2006/main"/>
  </p:clrMapOvr>
</p:sld>
</file>