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fe8da254846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1231d8ac324af1"/>
  </p:sldMasterIdLst>
  <p:sldIdLst>
    <p:sldId xmlns:r="http://schemas.openxmlformats.org/officeDocument/2006/relationships" id="256" r:id="R4f53d6c82b75467a"/>
    <p:sldId xmlns:r="http://schemas.openxmlformats.org/officeDocument/2006/relationships" id="257" r:id="Rb48b36a9d1a24e20"/>
    <p:sldId xmlns:r="http://schemas.openxmlformats.org/officeDocument/2006/relationships" id="258" r:id="R22acc55742b04d7f"/>
    <p:sldId xmlns:r="http://schemas.openxmlformats.org/officeDocument/2006/relationships" id="259" r:id="Rce144003f4d9493a"/>
    <p:sldId xmlns:r="http://schemas.openxmlformats.org/officeDocument/2006/relationships" id="260" r:id="Ra969125395a24986"/>
    <p:sldId xmlns:r="http://schemas.openxmlformats.org/officeDocument/2006/relationships" id="261" r:id="R54b67c80681f4200"/>
    <p:sldId xmlns:r="http://schemas.openxmlformats.org/officeDocument/2006/relationships" id="262" r:id="R8bfdcb7ca4f440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231d8ac324af1" /><Relationship Type="http://schemas.openxmlformats.org/officeDocument/2006/relationships/slide" Target="/ppt/slides/slide1.xml" Id="R4f53d6c82b75467a" /><Relationship Type="http://schemas.openxmlformats.org/officeDocument/2006/relationships/slide" Target="/ppt/slides/slide2.xml" Id="Rb48b36a9d1a24e20" /><Relationship Type="http://schemas.openxmlformats.org/officeDocument/2006/relationships/slide" Target="/ppt/slides/slide3.xml" Id="R22acc55742b04d7f" /><Relationship Type="http://schemas.openxmlformats.org/officeDocument/2006/relationships/slide" Target="/ppt/slides/slide4.xml" Id="Rce144003f4d9493a" /><Relationship Type="http://schemas.openxmlformats.org/officeDocument/2006/relationships/slide" Target="/ppt/slides/slide5.xml" Id="Ra969125395a24986" /><Relationship Type="http://schemas.openxmlformats.org/officeDocument/2006/relationships/slide" Target="/ppt/slides/slide6.xml" Id="R54b67c80681f4200" /><Relationship Type="http://schemas.openxmlformats.org/officeDocument/2006/relationships/slide" Target="/ppt/slides/slide7.xml" Id="R8bfdcb7ca4f440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a640e12b3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ff1bebb5e46be" /><Relationship Type="http://schemas.openxmlformats.org/officeDocument/2006/relationships/theme" Target="/ppt/slideMasters/theme/theme1.xml" Id="R6925807f59e2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ff1bebb5e46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a4bb80da240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4c66fc760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eeada390c45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a4b14270646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63cbb332f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48e7bed9f43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f07d1e81d48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TORDENSKIOLD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−1 827 236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−1 799 385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15 908 141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21 580 777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KJELL RUNE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JANSHOLT PREBEN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Tuftveien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3074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60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983 987 974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