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2e530cb4fc40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f94bb37fcd4d77"/>
  </p:sldMasterIdLst>
  <p:sldIdLst>
    <p:sldId xmlns:r="http://schemas.openxmlformats.org/officeDocument/2006/relationships" id="256" r:id="R7b68deae8b74469f"/>
    <p:sldId xmlns:r="http://schemas.openxmlformats.org/officeDocument/2006/relationships" id="257" r:id="R5a55c8a257d04a4f"/>
    <p:sldId xmlns:r="http://schemas.openxmlformats.org/officeDocument/2006/relationships" id="258" r:id="R514c8516f4464a29"/>
    <p:sldId xmlns:r="http://schemas.openxmlformats.org/officeDocument/2006/relationships" id="259" r:id="R5db2acce15344efa"/>
    <p:sldId xmlns:r="http://schemas.openxmlformats.org/officeDocument/2006/relationships" id="260" r:id="R585fd7e58d674d44"/>
    <p:sldId xmlns:r="http://schemas.openxmlformats.org/officeDocument/2006/relationships" id="261" r:id="R4f43447a24984f13"/>
    <p:sldId xmlns:r="http://schemas.openxmlformats.org/officeDocument/2006/relationships" id="262" r:id="R1b47edde494548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f94bb37fcd4d77" /><Relationship Type="http://schemas.openxmlformats.org/officeDocument/2006/relationships/slide" Target="/ppt/slides/slide1.xml" Id="R7b68deae8b74469f" /><Relationship Type="http://schemas.openxmlformats.org/officeDocument/2006/relationships/slide" Target="/ppt/slides/slide2.xml" Id="R5a55c8a257d04a4f" /><Relationship Type="http://schemas.openxmlformats.org/officeDocument/2006/relationships/slide" Target="/ppt/slides/slide3.xml" Id="R514c8516f4464a29" /><Relationship Type="http://schemas.openxmlformats.org/officeDocument/2006/relationships/slide" Target="/ppt/slides/slide4.xml" Id="R5db2acce15344efa" /><Relationship Type="http://schemas.openxmlformats.org/officeDocument/2006/relationships/slide" Target="/ppt/slides/slide5.xml" Id="R585fd7e58d674d44" /><Relationship Type="http://schemas.openxmlformats.org/officeDocument/2006/relationships/slide" Target="/ppt/slides/slide6.xml" Id="R4f43447a24984f13" /><Relationship Type="http://schemas.openxmlformats.org/officeDocument/2006/relationships/slide" Target="/ppt/slides/slide7.xml" Id="R1b47edde494548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7ed6bce3e41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5816080d645f7" /><Relationship Type="http://schemas.openxmlformats.org/officeDocument/2006/relationships/theme" Target="/ppt/slideMasters/theme/theme1.xml" Id="Racced9f0bfd34a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15816080d645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96e57523149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3c674642f4d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6aecf653344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48a82499341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ddb8fff9849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e86ac5d374b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f4cc8d99d41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LILJEBAKK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LILJEBAKK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LILJEBAKK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LILJEBAKK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LILJEBAKK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LILJEBAKK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606 995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151 077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2 414 459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8 403 002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LILJEBAKK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A.LILJEBAKK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JOHAN LILJEBAKK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LILJEBAKK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8517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77 25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983 982 964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LILJEBAKK AS</a:t>
            </a:r>
          </a:p>
        </p:txBody>
      </p:sp>
    </p:spTree>
  </p:cSld>
  <p:clrMapOvr>
    <a:masterClrMapping xmlns:a="http://schemas.openxmlformats.org/drawingml/2006/main"/>
  </p:clrMapOvr>
</p:sld>
</file>