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a4558506a6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d28ab541443df"/>
  </p:sldMasterIdLst>
  <p:sldIdLst>
    <p:sldId xmlns:r="http://schemas.openxmlformats.org/officeDocument/2006/relationships" id="256" r:id="R011cde6b6a374698"/>
    <p:sldId xmlns:r="http://schemas.openxmlformats.org/officeDocument/2006/relationships" id="257" r:id="R62eda5571af34481"/>
    <p:sldId xmlns:r="http://schemas.openxmlformats.org/officeDocument/2006/relationships" id="258" r:id="R1427089d3b8e4b07"/>
    <p:sldId xmlns:r="http://schemas.openxmlformats.org/officeDocument/2006/relationships" id="259" r:id="Rada50a99d0aa4333"/>
    <p:sldId xmlns:r="http://schemas.openxmlformats.org/officeDocument/2006/relationships" id="260" r:id="R7b9ce667679646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d28ab541443df" /><Relationship Type="http://schemas.openxmlformats.org/officeDocument/2006/relationships/slide" Target="/ppt/slides/slide1.xml" Id="R011cde6b6a374698" /><Relationship Type="http://schemas.openxmlformats.org/officeDocument/2006/relationships/slide" Target="/ppt/slides/slide2.xml" Id="R62eda5571af34481" /><Relationship Type="http://schemas.openxmlformats.org/officeDocument/2006/relationships/slide" Target="/ppt/slides/slide3.xml" Id="R1427089d3b8e4b07" /><Relationship Type="http://schemas.openxmlformats.org/officeDocument/2006/relationships/slide" Target="/ppt/slides/slide4.xml" Id="Rada50a99d0aa4333" /><Relationship Type="http://schemas.openxmlformats.org/officeDocument/2006/relationships/slide" Target="/ppt/slides/slide5.xml" Id="R7b9ce667679646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d567912eb48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33414cdd64868" /><Relationship Type="http://schemas.openxmlformats.org/officeDocument/2006/relationships/theme" Target="/ppt/slideMasters/theme/theme1.xml" Id="R6b9d8c3f67f64f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33414cdd6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9580cd7b2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1eb549d86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c8be8e765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c2956a8b840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996b49844e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LUNART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LUNART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LUNART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LUNART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LUNART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LUNART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983 979 254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LUNART BYGG AS</a:t>
            </a:r>
          </a:p>
        </p:txBody>
      </p:sp>
    </p:spTree>
  </p:cSld>
  <p:clrMapOvr>
    <a:masterClrMapping xmlns:a="http://schemas.openxmlformats.org/drawingml/2006/main"/>
  </p:clrMapOvr>
</p:sld>
</file>