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6cadc0b85e4d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7882c33623418a"/>
  </p:sldMasterIdLst>
  <p:sldIdLst>
    <p:sldId xmlns:r="http://schemas.openxmlformats.org/officeDocument/2006/relationships" id="256" r:id="Red5eb8730f5c4b86"/>
    <p:sldId xmlns:r="http://schemas.openxmlformats.org/officeDocument/2006/relationships" id="257" r:id="R8df52495895f4acc"/>
    <p:sldId xmlns:r="http://schemas.openxmlformats.org/officeDocument/2006/relationships" id="258" r:id="R0bdc806ab6714f54"/>
    <p:sldId xmlns:r="http://schemas.openxmlformats.org/officeDocument/2006/relationships" id="259" r:id="Rf4cb32da4dc64408"/>
    <p:sldId xmlns:r="http://schemas.openxmlformats.org/officeDocument/2006/relationships" id="260" r:id="Re67aacc0c6ce40a2"/>
    <p:sldId xmlns:r="http://schemas.openxmlformats.org/officeDocument/2006/relationships" id="261" r:id="Re7fafb0284b648d2"/>
    <p:sldId xmlns:r="http://schemas.openxmlformats.org/officeDocument/2006/relationships" id="262" r:id="Rc073f9e445c940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7882c33623418a" /><Relationship Type="http://schemas.openxmlformats.org/officeDocument/2006/relationships/slide" Target="/ppt/slides/slide1.xml" Id="Red5eb8730f5c4b86" /><Relationship Type="http://schemas.openxmlformats.org/officeDocument/2006/relationships/slide" Target="/ppt/slides/slide2.xml" Id="R8df52495895f4acc" /><Relationship Type="http://schemas.openxmlformats.org/officeDocument/2006/relationships/slide" Target="/ppt/slides/slide3.xml" Id="R0bdc806ab6714f54" /><Relationship Type="http://schemas.openxmlformats.org/officeDocument/2006/relationships/slide" Target="/ppt/slides/slide4.xml" Id="Rf4cb32da4dc64408" /><Relationship Type="http://schemas.openxmlformats.org/officeDocument/2006/relationships/slide" Target="/ppt/slides/slide5.xml" Id="Re67aacc0c6ce40a2" /><Relationship Type="http://schemas.openxmlformats.org/officeDocument/2006/relationships/slide" Target="/ppt/slides/slide6.xml" Id="Re7fafb0284b648d2" /><Relationship Type="http://schemas.openxmlformats.org/officeDocument/2006/relationships/slide" Target="/ppt/slides/slide7.xml" Id="Rc073f9e445c940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32d5e0afdd49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bd6486e194b2a" /><Relationship Type="http://schemas.openxmlformats.org/officeDocument/2006/relationships/theme" Target="/ppt/slideMasters/theme/theme1.xml" Id="R7e82eb1a3be041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1bd6486e194b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9bff1e75e49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b2d4508bf4e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09e9076284d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7060105fa43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7e2d4455f41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751eacc5d47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6a9119e3546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 PIPING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PIPING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 PIPING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PIPING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PIPING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PIPING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50 992 560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−2 739 027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−2 409 906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11 544 705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20 679 468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PIPING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PIPING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983 979 122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PIPING AS</a:t>
            </a:r>
          </a:p>
        </p:txBody>
      </p:sp>
    </p:spTree>
  </p:cSld>
  <p:clrMapOvr>
    <a:masterClrMapping xmlns:a="http://schemas.openxmlformats.org/drawingml/2006/main"/>
  </p:clrMapOvr>
</p:sld>
</file>