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6fddeffc6fa425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31434d9aa2f4aa1"/>
  </p:sldMasterIdLst>
  <p:sldIdLst>
    <p:sldId xmlns:r="http://schemas.openxmlformats.org/officeDocument/2006/relationships" id="256" r:id="R23201059883142e2"/>
    <p:sldId xmlns:r="http://schemas.openxmlformats.org/officeDocument/2006/relationships" id="257" r:id="Rdbd7585c5f0b409e"/>
    <p:sldId xmlns:r="http://schemas.openxmlformats.org/officeDocument/2006/relationships" id="258" r:id="Rc00d1674e3b34960"/>
    <p:sldId xmlns:r="http://schemas.openxmlformats.org/officeDocument/2006/relationships" id="259" r:id="R3128470a2dae4c96"/>
    <p:sldId xmlns:r="http://schemas.openxmlformats.org/officeDocument/2006/relationships" id="260" r:id="Rb2c99b26ebe94e4c"/>
    <p:sldId xmlns:r="http://schemas.openxmlformats.org/officeDocument/2006/relationships" id="261" r:id="Rcef51aaa5e604361"/>
    <p:sldId xmlns:r="http://schemas.openxmlformats.org/officeDocument/2006/relationships" id="262" r:id="R265ab6640286439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31434d9aa2f4aa1" /><Relationship Type="http://schemas.openxmlformats.org/officeDocument/2006/relationships/slide" Target="/ppt/slides/slide1.xml" Id="R23201059883142e2" /><Relationship Type="http://schemas.openxmlformats.org/officeDocument/2006/relationships/slide" Target="/ppt/slides/slide2.xml" Id="Rdbd7585c5f0b409e" /><Relationship Type="http://schemas.openxmlformats.org/officeDocument/2006/relationships/slide" Target="/ppt/slides/slide3.xml" Id="Rc00d1674e3b34960" /><Relationship Type="http://schemas.openxmlformats.org/officeDocument/2006/relationships/slide" Target="/ppt/slides/slide4.xml" Id="R3128470a2dae4c96" /><Relationship Type="http://schemas.openxmlformats.org/officeDocument/2006/relationships/slide" Target="/ppt/slides/slide5.xml" Id="Rb2c99b26ebe94e4c" /><Relationship Type="http://schemas.openxmlformats.org/officeDocument/2006/relationships/slide" Target="/ppt/slides/slide6.xml" Id="Rcef51aaa5e604361" /><Relationship Type="http://schemas.openxmlformats.org/officeDocument/2006/relationships/slide" Target="/ppt/slides/slide7.xml" Id="R265ab6640286439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0531ed4732440c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d0546f6f504477" /><Relationship Type="http://schemas.openxmlformats.org/officeDocument/2006/relationships/theme" Target="/ppt/slideMasters/theme/theme1.xml" Id="R798e5f2665ce493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ed0546f6f50447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e4e0eb8b99407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34bd0da827485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7080ab1bee4bd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d8f17c31e34a0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70b86d6982471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165a7006da496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b0e0ab8022436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OHREN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OHREN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OHREN HOLDING AS ble etablert [år] og holder til i Stjørdal.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OHREN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OHREN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OHREN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−15 580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404 665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8 329 938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9 527 135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OHREN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OHREN ARNE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FUTHARK HOLDING AS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NEMO HOLDING AS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FUTHARK HOLDING AS  –  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NEMO HOLDING AS  –  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OHREN ARNE  –  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OHREN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Arne Ohren, Værnesgata 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7503 Stjørdal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elin.ohren@ktv.no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983 978 096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OHREN HOLDING AS</a:t>
            </a:r>
          </a:p>
        </p:txBody>
      </p:sp>
    </p:spTree>
  </p:cSld>
  <p:clrMapOvr>
    <a:masterClrMapping xmlns:a="http://schemas.openxmlformats.org/drawingml/2006/main"/>
  </p:clrMapOvr>
</p:sld>
</file>