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83940fab38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b7124205974b0f"/>
  </p:sldMasterIdLst>
  <p:sldIdLst>
    <p:sldId xmlns:r="http://schemas.openxmlformats.org/officeDocument/2006/relationships" id="256" r:id="R923072a71603465d"/>
    <p:sldId xmlns:r="http://schemas.openxmlformats.org/officeDocument/2006/relationships" id="257" r:id="R5a7895813cc44a2f"/>
    <p:sldId xmlns:r="http://schemas.openxmlformats.org/officeDocument/2006/relationships" id="258" r:id="R6111a48d48334895"/>
    <p:sldId xmlns:r="http://schemas.openxmlformats.org/officeDocument/2006/relationships" id="259" r:id="R16380e18c812451d"/>
    <p:sldId xmlns:r="http://schemas.openxmlformats.org/officeDocument/2006/relationships" id="260" r:id="Rc8ceb9d0269b4d7a"/>
    <p:sldId xmlns:r="http://schemas.openxmlformats.org/officeDocument/2006/relationships" id="261" r:id="Rf764c37d48f14051"/>
    <p:sldId xmlns:r="http://schemas.openxmlformats.org/officeDocument/2006/relationships" id="262" r:id="R1c2fbfe39af1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7124205974b0f" /><Relationship Type="http://schemas.openxmlformats.org/officeDocument/2006/relationships/slide" Target="/ppt/slides/slide1.xml" Id="R923072a71603465d" /><Relationship Type="http://schemas.openxmlformats.org/officeDocument/2006/relationships/slide" Target="/ppt/slides/slide2.xml" Id="R5a7895813cc44a2f" /><Relationship Type="http://schemas.openxmlformats.org/officeDocument/2006/relationships/slide" Target="/ppt/slides/slide3.xml" Id="R6111a48d48334895" /><Relationship Type="http://schemas.openxmlformats.org/officeDocument/2006/relationships/slide" Target="/ppt/slides/slide4.xml" Id="R16380e18c812451d" /><Relationship Type="http://schemas.openxmlformats.org/officeDocument/2006/relationships/slide" Target="/ppt/slides/slide5.xml" Id="Rc8ceb9d0269b4d7a" /><Relationship Type="http://schemas.openxmlformats.org/officeDocument/2006/relationships/slide" Target="/ppt/slides/slide6.xml" Id="Rf764c37d48f14051" /><Relationship Type="http://schemas.openxmlformats.org/officeDocument/2006/relationships/slide" Target="/ppt/slides/slide7.xml" Id="R1c2fbfe39af1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76f0d9b5142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e595e61394bf5" /><Relationship Type="http://schemas.openxmlformats.org/officeDocument/2006/relationships/theme" Target="/ppt/slideMasters/theme/theme1.xml" Id="R2d11b597c9d2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0e595e61394b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e14bc4940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d42631fcf40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a465daef2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dcbc8751f42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97c48579445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e884a554b49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a94e0bc2641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OHREN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8 585 636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10 857 135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FUTHARK HOLDING AS  –  66,6 %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OHREN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FUTHARK HOLDING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OHREN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Ohren, Værnesgata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7503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elin.ohren@ktv.no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983 978 096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OHREN HOLDING AS</a:t>
            </a:r>
          </a:p>
        </p:txBody>
      </p:sp>
    </p:spTree>
  </p:cSld>
  <p:clrMapOvr>
    <a:masterClrMapping xmlns:a="http://schemas.openxmlformats.org/drawingml/2006/main"/>
  </p:clrMapOvr>
</p:sld>
</file>