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8e43891c5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43c602c764a85"/>
  </p:sldMasterIdLst>
  <p:sldIdLst>
    <p:sldId xmlns:r="http://schemas.openxmlformats.org/officeDocument/2006/relationships" id="256" r:id="Ra95d0195f29d42b8"/>
    <p:sldId xmlns:r="http://schemas.openxmlformats.org/officeDocument/2006/relationships" id="257" r:id="Rd67f5b996dd74328"/>
    <p:sldId xmlns:r="http://schemas.openxmlformats.org/officeDocument/2006/relationships" id="258" r:id="R6da4eac57565452e"/>
    <p:sldId xmlns:r="http://schemas.openxmlformats.org/officeDocument/2006/relationships" id="259" r:id="R27118bcf47d8470d"/>
    <p:sldId xmlns:r="http://schemas.openxmlformats.org/officeDocument/2006/relationships" id="260" r:id="R601e6496a2934777"/>
    <p:sldId xmlns:r="http://schemas.openxmlformats.org/officeDocument/2006/relationships" id="261" r:id="R4d8d22d31606472b"/>
    <p:sldId xmlns:r="http://schemas.openxmlformats.org/officeDocument/2006/relationships" id="262" r:id="R09db49fd29934e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43c602c764a85" /><Relationship Type="http://schemas.openxmlformats.org/officeDocument/2006/relationships/slide" Target="/ppt/slides/slide1.xml" Id="Ra95d0195f29d42b8" /><Relationship Type="http://schemas.openxmlformats.org/officeDocument/2006/relationships/slide" Target="/ppt/slides/slide2.xml" Id="Rd67f5b996dd74328" /><Relationship Type="http://schemas.openxmlformats.org/officeDocument/2006/relationships/slide" Target="/ppt/slides/slide3.xml" Id="R6da4eac57565452e" /><Relationship Type="http://schemas.openxmlformats.org/officeDocument/2006/relationships/slide" Target="/ppt/slides/slide4.xml" Id="R27118bcf47d8470d" /><Relationship Type="http://schemas.openxmlformats.org/officeDocument/2006/relationships/slide" Target="/ppt/slides/slide5.xml" Id="R601e6496a2934777" /><Relationship Type="http://schemas.openxmlformats.org/officeDocument/2006/relationships/slide" Target="/ppt/slides/slide6.xml" Id="R4d8d22d31606472b" /><Relationship Type="http://schemas.openxmlformats.org/officeDocument/2006/relationships/slide" Target="/ppt/slides/slide7.xml" Id="R09db49fd29934e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bd8d02cda40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e34e9de4b4339" /><Relationship Type="http://schemas.openxmlformats.org/officeDocument/2006/relationships/theme" Target="/ppt/slideMasters/theme/theme1.xml" Id="Rceb563ab097c46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e34e9de4b43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9a341715346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2e89cc1a6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6099b4a3e40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ec14e996b4f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8df60ac23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5db75407043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fff032b07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BRANNKONSULT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BRANNKONSULT SØR AS ble etablert [år] og holder til i Øvrebø.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5 890 320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1 883 202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BJERLAND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VINDENÆS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Skarpengland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4715 Øvrebø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helge.bjerland@bksor.no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www.bksor.no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983 975 151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BRANNKONSULT SØR AS</a:t>
            </a:r>
          </a:p>
        </p:txBody>
      </p:sp>
    </p:spTree>
  </p:cSld>
  <p:clrMapOvr>
    <a:masterClrMapping xmlns:a="http://schemas.openxmlformats.org/drawingml/2006/main"/>
  </p:clrMapOvr>
</p:sld>
</file>