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da5ff71cf149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df2c69e9744f28"/>
  </p:sldMasterIdLst>
  <p:sldIdLst>
    <p:sldId xmlns:r="http://schemas.openxmlformats.org/officeDocument/2006/relationships" id="256" r:id="Re063719195bb48b5"/>
    <p:sldId xmlns:r="http://schemas.openxmlformats.org/officeDocument/2006/relationships" id="257" r:id="R6756dd88dda54af7"/>
    <p:sldId xmlns:r="http://schemas.openxmlformats.org/officeDocument/2006/relationships" id="258" r:id="R661abcc84ac44013"/>
    <p:sldId xmlns:r="http://schemas.openxmlformats.org/officeDocument/2006/relationships" id="259" r:id="R9d1368818cac4657"/>
    <p:sldId xmlns:r="http://schemas.openxmlformats.org/officeDocument/2006/relationships" id="260" r:id="Rf879be20b08b46a8"/>
    <p:sldId xmlns:r="http://schemas.openxmlformats.org/officeDocument/2006/relationships" id="261" r:id="R471ab383c9c64c3b"/>
    <p:sldId xmlns:r="http://schemas.openxmlformats.org/officeDocument/2006/relationships" id="262" r:id="R5e18f978d72f49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df2c69e9744f28" /><Relationship Type="http://schemas.openxmlformats.org/officeDocument/2006/relationships/slide" Target="/ppt/slides/slide1.xml" Id="Re063719195bb48b5" /><Relationship Type="http://schemas.openxmlformats.org/officeDocument/2006/relationships/slide" Target="/ppt/slides/slide2.xml" Id="R6756dd88dda54af7" /><Relationship Type="http://schemas.openxmlformats.org/officeDocument/2006/relationships/slide" Target="/ppt/slides/slide3.xml" Id="R661abcc84ac44013" /><Relationship Type="http://schemas.openxmlformats.org/officeDocument/2006/relationships/slide" Target="/ppt/slides/slide4.xml" Id="R9d1368818cac4657" /><Relationship Type="http://schemas.openxmlformats.org/officeDocument/2006/relationships/slide" Target="/ppt/slides/slide5.xml" Id="Rf879be20b08b46a8" /><Relationship Type="http://schemas.openxmlformats.org/officeDocument/2006/relationships/slide" Target="/ppt/slides/slide6.xml" Id="R471ab383c9c64c3b" /><Relationship Type="http://schemas.openxmlformats.org/officeDocument/2006/relationships/slide" Target="/ppt/slides/slide7.xml" Id="R5e18f978d72f49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c66da4b18449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67a2952d84b46" /><Relationship Type="http://schemas.openxmlformats.org/officeDocument/2006/relationships/theme" Target="/ppt/slideMasters/theme/theme1.xml" Id="R79863c2d111f4b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467a2952d84b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f17a890084c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843605d8449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dc8bf146c4b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89a66229d45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dc737d6f949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988c0900d44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6d9a595ea4c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 EIENDOMSUTVIKLING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212 485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212 485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HEISHIP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CHRISTIAN RANDULF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INGELING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JAN RANDULF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JOHAN EDWARD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NINA CECILIE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Erik Heidenreich, Professor Dahls gate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983 958 710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