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a6745635e746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85b96dbb9b4354"/>
  </p:sldMasterIdLst>
  <p:sldIdLst>
    <p:sldId xmlns:r="http://schemas.openxmlformats.org/officeDocument/2006/relationships" id="256" r:id="Rc5d55de35d4e4558"/>
    <p:sldId xmlns:r="http://schemas.openxmlformats.org/officeDocument/2006/relationships" id="257" r:id="R6b317aee44d54ab7"/>
    <p:sldId xmlns:r="http://schemas.openxmlformats.org/officeDocument/2006/relationships" id="258" r:id="R0ad84bc261dc41a4"/>
    <p:sldId xmlns:r="http://schemas.openxmlformats.org/officeDocument/2006/relationships" id="259" r:id="R4c5b0ae571414a3c"/>
    <p:sldId xmlns:r="http://schemas.openxmlformats.org/officeDocument/2006/relationships" id="260" r:id="R09277887df494e50"/>
    <p:sldId xmlns:r="http://schemas.openxmlformats.org/officeDocument/2006/relationships" id="261" r:id="R63a7882f089a44ee"/>
    <p:sldId xmlns:r="http://schemas.openxmlformats.org/officeDocument/2006/relationships" id="262" r:id="R639515b849ae46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5b96dbb9b4354" /><Relationship Type="http://schemas.openxmlformats.org/officeDocument/2006/relationships/slide" Target="/ppt/slides/slide1.xml" Id="Rc5d55de35d4e4558" /><Relationship Type="http://schemas.openxmlformats.org/officeDocument/2006/relationships/slide" Target="/ppt/slides/slide2.xml" Id="R6b317aee44d54ab7" /><Relationship Type="http://schemas.openxmlformats.org/officeDocument/2006/relationships/slide" Target="/ppt/slides/slide3.xml" Id="R0ad84bc261dc41a4" /><Relationship Type="http://schemas.openxmlformats.org/officeDocument/2006/relationships/slide" Target="/ppt/slides/slide4.xml" Id="R4c5b0ae571414a3c" /><Relationship Type="http://schemas.openxmlformats.org/officeDocument/2006/relationships/slide" Target="/ppt/slides/slide5.xml" Id="R09277887df494e50" /><Relationship Type="http://schemas.openxmlformats.org/officeDocument/2006/relationships/slide" Target="/ppt/slides/slide6.xml" Id="R63a7882f089a44ee" /><Relationship Type="http://schemas.openxmlformats.org/officeDocument/2006/relationships/slide" Target="/ppt/slides/slide7.xml" Id="R639515b849ae46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b17d64d57c46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7a8851aa942d0" /><Relationship Type="http://schemas.openxmlformats.org/officeDocument/2006/relationships/theme" Target="/ppt/slideMasters/theme/theme1.xml" Id="Rd746c373e69646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77a8851aa942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4ecdf9274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2fb5f6982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34ab66a83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2179ad36d47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e61834e0e40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fdc3c7bc04f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b11618f504b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MOLDI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MOLDI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MOLDVÆR PER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983 941 192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MOLDI AS</a:t>
            </a:r>
          </a:p>
        </p:txBody>
      </p:sp>
    </p:spTree>
  </p:cSld>
  <p:clrMapOvr>
    <a:masterClrMapping xmlns:a="http://schemas.openxmlformats.org/drawingml/2006/main"/>
  </p:clrMapOvr>
</p:sld>
</file>