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7aa4f318e847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8955f0dbf9450e"/>
  </p:sldMasterIdLst>
  <p:sldIdLst>
    <p:sldId xmlns:r="http://schemas.openxmlformats.org/officeDocument/2006/relationships" id="256" r:id="R52c1ace275ba4f44"/>
    <p:sldId xmlns:r="http://schemas.openxmlformats.org/officeDocument/2006/relationships" id="257" r:id="R3f6d7dd4851d47f8"/>
    <p:sldId xmlns:r="http://schemas.openxmlformats.org/officeDocument/2006/relationships" id="258" r:id="R86c879ee7548409a"/>
    <p:sldId xmlns:r="http://schemas.openxmlformats.org/officeDocument/2006/relationships" id="259" r:id="Re19e2ad789194489"/>
    <p:sldId xmlns:r="http://schemas.openxmlformats.org/officeDocument/2006/relationships" id="260" r:id="R8f03f00ba98e481b"/>
    <p:sldId xmlns:r="http://schemas.openxmlformats.org/officeDocument/2006/relationships" id="261" r:id="R8406c6b3a0494dfd"/>
    <p:sldId xmlns:r="http://schemas.openxmlformats.org/officeDocument/2006/relationships" id="262" r:id="R807dd8fa378145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8955f0dbf9450e" /><Relationship Type="http://schemas.openxmlformats.org/officeDocument/2006/relationships/slide" Target="/ppt/slides/slide1.xml" Id="R52c1ace275ba4f44" /><Relationship Type="http://schemas.openxmlformats.org/officeDocument/2006/relationships/slide" Target="/ppt/slides/slide2.xml" Id="R3f6d7dd4851d47f8" /><Relationship Type="http://schemas.openxmlformats.org/officeDocument/2006/relationships/slide" Target="/ppt/slides/slide3.xml" Id="R86c879ee7548409a" /><Relationship Type="http://schemas.openxmlformats.org/officeDocument/2006/relationships/slide" Target="/ppt/slides/slide4.xml" Id="Re19e2ad789194489" /><Relationship Type="http://schemas.openxmlformats.org/officeDocument/2006/relationships/slide" Target="/ppt/slides/slide5.xml" Id="R8f03f00ba98e481b" /><Relationship Type="http://schemas.openxmlformats.org/officeDocument/2006/relationships/slide" Target="/ppt/slides/slide6.xml" Id="R8406c6b3a0494dfd" /><Relationship Type="http://schemas.openxmlformats.org/officeDocument/2006/relationships/slide" Target="/ppt/slides/slide7.xml" Id="R807dd8fa378145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24617e5eed45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8e27f397a421c" /><Relationship Type="http://schemas.openxmlformats.org/officeDocument/2006/relationships/theme" Target="/ppt/slideMasters/theme/theme1.xml" Id="Rf4bbadb161904d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78e27f397a42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4e39e81cf4d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c572bcef542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4661943f34e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591775e0444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62925d8cf4b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b85c343b149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33e2d602040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TELENOR MOBILE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TELENOR MOBILE HOLDING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−27 173 000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2 333 915 000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36 850 255 000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49 289 650 000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Snarøyveien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81 07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983 940 145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MOBILE HOLDING AS</a:t>
            </a:r>
          </a:p>
        </p:txBody>
      </p:sp>
    </p:spTree>
  </p:cSld>
  <p:clrMapOvr>
    <a:masterClrMapping xmlns:a="http://schemas.openxmlformats.org/drawingml/2006/main"/>
  </p:clrMapOvr>
</p:sld>
</file>