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c6fa55632149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940874b9145b3"/>
  </p:sldMasterIdLst>
  <p:sldIdLst>
    <p:sldId xmlns:r="http://schemas.openxmlformats.org/officeDocument/2006/relationships" id="256" r:id="R338382e4be5b4340"/>
    <p:sldId xmlns:r="http://schemas.openxmlformats.org/officeDocument/2006/relationships" id="257" r:id="R240ce100c86e40fb"/>
    <p:sldId xmlns:r="http://schemas.openxmlformats.org/officeDocument/2006/relationships" id="258" r:id="R8797a6b799fa4dad"/>
    <p:sldId xmlns:r="http://schemas.openxmlformats.org/officeDocument/2006/relationships" id="259" r:id="R6287ce710c9a402b"/>
    <p:sldId xmlns:r="http://schemas.openxmlformats.org/officeDocument/2006/relationships" id="260" r:id="R08c8df9f98df44e2"/>
    <p:sldId xmlns:r="http://schemas.openxmlformats.org/officeDocument/2006/relationships" id="261" r:id="R5c054bb85c494c56"/>
    <p:sldId xmlns:r="http://schemas.openxmlformats.org/officeDocument/2006/relationships" id="262" r:id="Re7e4f0ac2b0a43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940874b9145b3" /><Relationship Type="http://schemas.openxmlformats.org/officeDocument/2006/relationships/slide" Target="/ppt/slides/slide1.xml" Id="R338382e4be5b4340" /><Relationship Type="http://schemas.openxmlformats.org/officeDocument/2006/relationships/slide" Target="/ppt/slides/slide2.xml" Id="R240ce100c86e40fb" /><Relationship Type="http://schemas.openxmlformats.org/officeDocument/2006/relationships/slide" Target="/ppt/slides/slide3.xml" Id="R8797a6b799fa4dad" /><Relationship Type="http://schemas.openxmlformats.org/officeDocument/2006/relationships/slide" Target="/ppt/slides/slide4.xml" Id="R6287ce710c9a402b" /><Relationship Type="http://schemas.openxmlformats.org/officeDocument/2006/relationships/slide" Target="/ppt/slides/slide5.xml" Id="R08c8df9f98df44e2" /><Relationship Type="http://schemas.openxmlformats.org/officeDocument/2006/relationships/slide" Target="/ppt/slides/slide6.xml" Id="R5c054bb85c494c56" /><Relationship Type="http://schemas.openxmlformats.org/officeDocument/2006/relationships/slide" Target="/ppt/slides/slide7.xml" Id="Re7e4f0ac2b0a43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304681041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2c61debc54a33" /><Relationship Type="http://schemas.openxmlformats.org/officeDocument/2006/relationships/theme" Target="/ppt/slideMasters/theme/theme1.xml" Id="Rcb6bc6d4134041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62c61debc54a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aceab7ec647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4c0558cf844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548573a1343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e91cda70148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21d0ca43b4d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a8ce644ad49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1730dadde4e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FOCUS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FOCUS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16 114 105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1 458 954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607 995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3 278 631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 TORE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ELEKTRO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ELEKTRO PROSJEKT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GORALCZYK MARCIN JOZEF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983 939 201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ELEKTRO AS</a:t>
            </a:r>
          </a:p>
        </p:txBody>
      </p:sp>
    </p:spTree>
  </p:cSld>
  <p:clrMapOvr>
    <a:masterClrMapping xmlns:a="http://schemas.openxmlformats.org/drawingml/2006/main"/>
  </p:clrMapOvr>
</p:sld>
</file>