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4f2142acb144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c73986f2a4f66"/>
  </p:sldMasterIdLst>
  <p:sldIdLst>
    <p:sldId xmlns:r="http://schemas.openxmlformats.org/officeDocument/2006/relationships" id="256" r:id="R88d8725ae7004d25"/>
    <p:sldId xmlns:r="http://schemas.openxmlformats.org/officeDocument/2006/relationships" id="257" r:id="R744e90b49f8f414e"/>
    <p:sldId xmlns:r="http://schemas.openxmlformats.org/officeDocument/2006/relationships" id="258" r:id="Rb9c10514ccc04a8b"/>
    <p:sldId xmlns:r="http://schemas.openxmlformats.org/officeDocument/2006/relationships" id="259" r:id="R35ef177f6d7144ec"/>
    <p:sldId xmlns:r="http://schemas.openxmlformats.org/officeDocument/2006/relationships" id="260" r:id="R7eff945e5f604f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c73986f2a4f66" /><Relationship Type="http://schemas.openxmlformats.org/officeDocument/2006/relationships/slide" Target="/ppt/slides/slide1.xml" Id="R88d8725ae7004d25" /><Relationship Type="http://schemas.openxmlformats.org/officeDocument/2006/relationships/slide" Target="/ppt/slides/slide2.xml" Id="R744e90b49f8f414e" /><Relationship Type="http://schemas.openxmlformats.org/officeDocument/2006/relationships/slide" Target="/ppt/slides/slide3.xml" Id="Rb9c10514ccc04a8b" /><Relationship Type="http://schemas.openxmlformats.org/officeDocument/2006/relationships/slide" Target="/ppt/slides/slide4.xml" Id="R35ef177f6d7144ec" /><Relationship Type="http://schemas.openxmlformats.org/officeDocument/2006/relationships/slide" Target="/ppt/slides/slide5.xml" Id="R7eff945e5f604f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8aa940f0a48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da9bb9b454334" /><Relationship Type="http://schemas.openxmlformats.org/officeDocument/2006/relationships/theme" Target="/ppt/slideMasters/theme/theme1.xml" Id="Rcdf9049c9c714a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8da9bb9b4543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10daade4f40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b48de792c4a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936f5ffbf46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732669e0545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d57551c7841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PETTERSEN SANDNES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PETTERSEN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PETTERSEN SANDNES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PETTERSEN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PETTERSEN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PETTERSEN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983 900 895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PETTERSEN SANDNES AS</a:t>
            </a:r>
          </a:p>
        </p:txBody>
      </p:sp>
    </p:spTree>
  </p:cSld>
  <p:clrMapOvr>
    <a:masterClrMapping xmlns:a="http://schemas.openxmlformats.org/drawingml/2006/main"/>
  </p:clrMapOvr>
</p:sld>
</file>