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e3edb0f55149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03745f28cd41b3"/>
  </p:sldMasterIdLst>
  <p:sldIdLst>
    <p:sldId xmlns:r="http://schemas.openxmlformats.org/officeDocument/2006/relationships" id="256" r:id="Rf70ce60392a84f49"/>
    <p:sldId xmlns:r="http://schemas.openxmlformats.org/officeDocument/2006/relationships" id="257" r:id="R493ba856255245dc"/>
    <p:sldId xmlns:r="http://schemas.openxmlformats.org/officeDocument/2006/relationships" id="258" r:id="R58a8f59fad9a438b"/>
    <p:sldId xmlns:r="http://schemas.openxmlformats.org/officeDocument/2006/relationships" id="259" r:id="R84cad9a0977c4d9c"/>
    <p:sldId xmlns:r="http://schemas.openxmlformats.org/officeDocument/2006/relationships" id="260" r:id="R590ab6d893e14de3"/>
    <p:sldId xmlns:r="http://schemas.openxmlformats.org/officeDocument/2006/relationships" id="261" r:id="R5f3874153eed408f"/>
    <p:sldId xmlns:r="http://schemas.openxmlformats.org/officeDocument/2006/relationships" id="262" r:id="R2ad1dc77ba3e4e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03745f28cd41b3" /><Relationship Type="http://schemas.openxmlformats.org/officeDocument/2006/relationships/slide" Target="/ppt/slides/slide1.xml" Id="Rf70ce60392a84f49" /><Relationship Type="http://schemas.openxmlformats.org/officeDocument/2006/relationships/slide" Target="/ppt/slides/slide2.xml" Id="R493ba856255245dc" /><Relationship Type="http://schemas.openxmlformats.org/officeDocument/2006/relationships/slide" Target="/ppt/slides/slide3.xml" Id="R58a8f59fad9a438b" /><Relationship Type="http://schemas.openxmlformats.org/officeDocument/2006/relationships/slide" Target="/ppt/slides/slide4.xml" Id="R84cad9a0977c4d9c" /><Relationship Type="http://schemas.openxmlformats.org/officeDocument/2006/relationships/slide" Target="/ppt/slides/slide5.xml" Id="R590ab6d893e14de3" /><Relationship Type="http://schemas.openxmlformats.org/officeDocument/2006/relationships/slide" Target="/ppt/slides/slide6.xml" Id="R5f3874153eed408f" /><Relationship Type="http://schemas.openxmlformats.org/officeDocument/2006/relationships/slide" Target="/ppt/slides/slide7.xml" Id="R2ad1dc77ba3e4e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dc03ec791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0ad28369b40c9" /><Relationship Type="http://schemas.openxmlformats.org/officeDocument/2006/relationships/theme" Target="/ppt/slideMasters/theme/theme1.xml" Id="R078d05edce45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e0ad28369b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68c4a708e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69cff6972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fbdbafa2044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9bba3173342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bacfa84aa4b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78bba96b544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e3b1118c143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NEGARD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NEGARD INVEST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243 840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3 958 342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3 995 671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NEGÅRD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NEGARD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983 900 526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NEGARD INVEST AS</a:t>
            </a:r>
          </a:p>
        </p:txBody>
      </p:sp>
    </p:spTree>
  </p:cSld>
  <p:clrMapOvr>
    <a:masterClrMapping xmlns:a="http://schemas.openxmlformats.org/drawingml/2006/main"/>
  </p:clrMapOvr>
</p:sld>
</file>