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ad26c848a541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d1f20804734777"/>
  </p:sldMasterIdLst>
  <p:sldIdLst>
    <p:sldId xmlns:r="http://schemas.openxmlformats.org/officeDocument/2006/relationships" id="256" r:id="R8641c8ab988940ed"/>
    <p:sldId xmlns:r="http://schemas.openxmlformats.org/officeDocument/2006/relationships" id="257" r:id="R31f3bcf495f842d1"/>
    <p:sldId xmlns:r="http://schemas.openxmlformats.org/officeDocument/2006/relationships" id="258" r:id="R6a71f968da6942cd"/>
    <p:sldId xmlns:r="http://schemas.openxmlformats.org/officeDocument/2006/relationships" id="259" r:id="R1934b83095e442d5"/>
    <p:sldId xmlns:r="http://schemas.openxmlformats.org/officeDocument/2006/relationships" id="260" r:id="Ra001a1fa9f4f47e9"/>
    <p:sldId xmlns:r="http://schemas.openxmlformats.org/officeDocument/2006/relationships" id="261" r:id="Rc0e57e9412b349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d1f20804734777" /><Relationship Type="http://schemas.openxmlformats.org/officeDocument/2006/relationships/slide" Target="/ppt/slides/slide1.xml" Id="R8641c8ab988940ed" /><Relationship Type="http://schemas.openxmlformats.org/officeDocument/2006/relationships/slide" Target="/ppt/slides/slide2.xml" Id="R31f3bcf495f842d1" /><Relationship Type="http://schemas.openxmlformats.org/officeDocument/2006/relationships/slide" Target="/ppt/slides/slide3.xml" Id="R6a71f968da6942cd" /><Relationship Type="http://schemas.openxmlformats.org/officeDocument/2006/relationships/slide" Target="/ppt/slides/slide4.xml" Id="R1934b83095e442d5" /><Relationship Type="http://schemas.openxmlformats.org/officeDocument/2006/relationships/slide" Target="/ppt/slides/slide5.xml" Id="Ra001a1fa9f4f47e9" /><Relationship Type="http://schemas.openxmlformats.org/officeDocument/2006/relationships/slide" Target="/ppt/slides/slide6.xml" Id="Rc0e57e9412b349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9ef311ca9f4a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69a02e5f8448d" /><Relationship Type="http://schemas.openxmlformats.org/officeDocument/2006/relationships/theme" Target="/ppt/slideMasters/theme/theme1.xml" Id="R9fb90141129644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069a02e5f844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890fe65ff42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c3d4d2a3142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4dc3dcdc045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210cb0c3242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e9f2eabf84c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caa8bf8bb4f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KITTELSEN REGNSKAPSSERVICE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KITTELSEN REGNSKAPSSERVICE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KITTELSEN REGNSKAPSSERVICE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KITTELSEN REGNSKAPSSERVICE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KITTELSEN REGNSKAPSSERVICE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KITTELSEN REGNSKAPSSERVICE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4 597 527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1 650 824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1 650 824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206 486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769 404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KITTELSEN REGNSKAPSSERVICE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983 898 130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KITTELSEN REGNSKAPSSERVICE</a:t>
            </a:r>
          </a:p>
        </p:txBody>
      </p:sp>
    </p:spTree>
  </p:cSld>
  <p:clrMapOvr>
    <a:masterClrMapping xmlns:a="http://schemas.openxmlformats.org/drawingml/2006/main"/>
  </p:clrMapOvr>
</p:sld>
</file>