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91d0ad899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714db55524490"/>
  </p:sldMasterIdLst>
  <p:sldIdLst>
    <p:sldId xmlns:r="http://schemas.openxmlformats.org/officeDocument/2006/relationships" id="256" r:id="R82418999577d4bbc"/>
    <p:sldId xmlns:r="http://schemas.openxmlformats.org/officeDocument/2006/relationships" id="257" r:id="R98016e309d544cef"/>
    <p:sldId xmlns:r="http://schemas.openxmlformats.org/officeDocument/2006/relationships" id="258" r:id="R5a5984894e08402b"/>
    <p:sldId xmlns:r="http://schemas.openxmlformats.org/officeDocument/2006/relationships" id="259" r:id="R651ab6f07d6b4f51"/>
    <p:sldId xmlns:r="http://schemas.openxmlformats.org/officeDocument/2006/relationships" id="260" r:id="R42aa2c122d21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714db55524490" /><Relationship Type="http://schemas.openxmlformats.org/officeDocument/2006/relationships/slide" Target="/ppt/slides/slide1.xml" Id="R82418999577d4bbc" /><Relationship Type="http://schemas.openxmlformats.org/officeDocument/2006/relationships/slide" Target="/ppt/slides/slide2.xml" Id="R98016e309d544cef" /><Relationship Type="http://schemas.openxmlformats.org/officeDocument/2006/relationships/slide" Target="/ppt/slides/slide3.xml" Id="R5a5984894e08402b" /><Relationship Type="http://schemas.openxmlformats.org/officeDocument/2006/relationships/slide" Target="/ppt/slides/slide4.xml" Id="R651ab6f07d6b4f51" /><Relationship Type="http://schemas.openxmlformats.org/officeDocument/2006/relationships/slide" Target="/ppt/slides/slide5.xml" Id="R42aa2c122d21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df02b69c7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62cb39a474ae0" /><Relationship Type="http://schemas.openxmlformats.org/officeDocument/2006/relationships/theme" Target="/ppt/slideMasters/theme/theme1.xml" Id="R050ad0602a7a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62cb39a47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169270af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17cccd5d8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7b9719b32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5c5965d15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d74168ba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HELSE- OG OMSORGSDEPARTEMENTET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HELSE- OG OMSORGSDEPARTEMENTET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HELSE- OG OMSORGSDEPARTEMENTET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HELSE- OG OMSORGSDEPARTEMENTET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HELSE- OG OMSORGSDEPARTEMENTET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HELSE- OG OMSORGSDEPARTEMENTET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postmottak@hod.dep.no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www.odin.dep.no/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983 887 406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HELSE- OG OMSORGSDEPARTEMENTET</a:t>
            </a:r>
          </a:p>
        </p:txBody>
      </p:sp>
    </p:spTree>
  </p:cSld>
  <p:clrMapOvr>
    <a:masterClrMapping xmlns:a="http://schemas.openxmlformats.org/drawingml/2006/main"/>
  </p:clrMapOvr>
</p:sld>
</file>