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5ebc9fd14c4e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68382ba3e54acf"/>
  </p:sldMasterIdLst>
  <p:sldIdLst>
    <p:sldId xmlns:r="http://schemas.openxmlformats.org/officeDocument/2006/relationships" id="256" r:id="R5d3ba47aa6834718"/>
    <p:sldId xmlns:r="http://schemas.openxmlformats.org/officeDocument/2006/relationships" id="257" r:id="Rb7a8f71916d34f28"/>
    <p:sldId xmlns:r="http://schemas.openxmlformats.org/officeDocument/2006/relationships" id="258" r:id="Re5c7e9edad004b1d"/>
    <p:sldId xmlns:r="http://schemas.openxmlformats.org/officeDocument/2006/relationships" id="259" r:id="R6b6dc68f38d340ae"/>
    <p:sldId xmlns:r="http://schemas.openxmlformats.org/officeDocument/2006/relationships" id="260" r:id="Ra14e432ace1b4907"/>
    <p:sldId xmlns:r="http://schemas.openxmlformats.org/officeDocument/2006/relationships" id="261" r:id="R8dea39750f4a4f34"/>
    <p:sldId xmlns:r="http://schemas.openxmlformats.org/officeDocument/2006/relationships" id="262" r:id="R5f337e1b1a8544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68382ba3e54acf" /><Relationship Type="http://schemas.openxmlformats.org/officeDocument/2006/relationships/slide" Target="/ppt/slides/slide1.xml" Id="R5d3ba47aa6834718" /><Relationship Type="http://schemas.openxmlformats.org/officeDocument/2006/relationships/slide" Target="/ppt/slides/slide2.xml" Id="Rb7a8f71916d34f28" /><Relationship Type="http://schemas.openxmlformats.org/officeDocument/2006/relationships/slide" Target="/ppt/slides/slide3.xml" Id="Re5c7e9edad004b1d" /><Relationship Type="http://schemas.openxmlformats.org/officeDocument/2006/relationships/slide" Target="/ppt/slides/slide4.xml" Id="R6b6dc68f38d340ae" /><Relationship Type="http://schemas.openxmlformats.org/officeDocument/2006/relationships/slide" Target="/ppt/slides/slide5.xml" Id="Ra14e432ace1b4907" /><Relationship Type="http://schemas.openxmlformats.org/officeDocument/2006/relationships/slide" Target="/ppt/slides/slide6.xml" Id="R8dea39750f4a4f34" /><Relationship Type="http://schemas.openxmlformats.org/officeDocument/2006/relationships/slide" Target="/ppt/slides/slide7.xml" Id="R5f337e1b1a8544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6ceb7de49640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2442429524334" /><Relationship Type="http://schemas.openxmlformats.org/officeDocument/2006/relationships/theme" Target="/ppt/slideMasters/theme/theme1.xml" Id="R49ad1f5eece747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d24424295243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64ddc1d3484d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4dc80168440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7aeafac02d42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e94c96839e49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8ed9a31174a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331eccd2a14d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696096b62143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EFFECT LEADERSHIP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EFFECT LEADERSHIP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EFFECT LEADERSHIP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EFFECT LEADERSHIP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EFFECT LEADERSHIP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EFFECT LEADERSHIP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2 983 151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−125 425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366 156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1 618 063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2 416 068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EFFECT LEADERSHIP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TORE VINNINGLAND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EFFECT LEADERSHIP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Prestegårdsveien 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4371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49 39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ktv@effectleadership.no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983 884 873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EFFECT LEADERSHIP AS</a:t>
            </a:r>
          </a:p>
        </p:txBody>
      </p:sp>
    </p:spTree>
  </p:cSld>
  <p:clrMapOvr>
    <a:masterClrMapping xmlns:a="http://schemas.openxmlformats.org/drawingml/2006/main"/>
  </p:clrMapOvr>
</p:sld>
</file>