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1c23ed24d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bf27b16a64653"/>
  </p:sldMasterIdLst>
  <p:sldIdLst>
    <p:sldId xmlns:r="http://schemas.openxmlformats.org/officeDocument/2006/relationships" id="256" r:id="R2395c902a6a2427d"/>
    <p:sldId xmlns:r="http://schemas.openxmlformats.org/officeDocument/2006/relationships" id="257" r:id="R57e0b3fb801c4362"/>
    <p:sldId xmlns:r="http://schemas.openxmlformats.org/officeDocument/2006/relationships" id="258" r:id="Rd75677dfe61644ea"/>
    <p:sldId xmlns:r="http://schemas.openxmlformats.org/officeDocument/2006/relationships" id="259" r:id="Re7ec5284c2ab49f3"/>
    <p:sldId xmlns:r="http://schemas.openxmlformats.org/officeDocument/2006/relationships" id="260" r:id="R5ad5f01aaa6f4ff2"/>
    <p:sldId xmlns:r="http://schemas.openxmlformats.org/officeDocument/2006/relationships" id="261" r:id="Re2e2de4aae944106"/>
    <p:sldId xmlns:r="http://schemas.openxmlformats.org/officeDocument/2006/relationships" id="262" r:id="R3e11ef4b516346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bf27b16a64653" /><Relationship Type="http://schemas.openxmlformats.org/officeDocument/2006/relationships/slide" Target="/ppt/slides/slide1.xml" Id="R2395c902a6a2427d" /><Relationship Type="http://schemas.openxmlformats.org/officeDocument/2006/relationships/slide" Target="/ppt/slides/slide2.xml" Id="R57e0b3fb801c4362" /><Relationship Type="http://schemas.openxmlformats.org/officeDocument/2006/relationships/slide" Target="/ppt/slides/slide3.xml" Id="Rd75677dfe61644ea" /><Relationship Type="http://schemas.openxmlformats.org/officeDocument/2006/relationships/slide" Target="/ppt/slides/slide4.xml" Id="Re7ec5284c2ab49f3" /><Relationship Type="http://schemas.openxmlformats.org/officeDocument/2006/relationships/slide" Target="/ppt/slides/slide5.xml" Id="R5ad5f01aaa6f4ff2" /><Relationship Type="http://schemas.openxmlformats.org/officeDocument/2006/relationships/slide" Target="/ppt/slides/slide6.xml" Id="Re2e2de4aae944106" /><Relationship Type="http://schemas.openxmlformats.org/officeDocument/2006/relationships/slide" Target="/ppt/slides/slide7.xml" Id="R3e11ef4b516346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243a92521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770410e5a4b68" /><Relationship Type="http://schemas.openxmlformats.org/officeDocument/2006/relationships/theme" Target="/ppt/slideMasters/theme/theme1.xml" Id="Rbfec3d22cb8644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770410e5a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44ca87d414e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dc7ea09144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cb6b85841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865013205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2aecfa68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f9a476f5b4a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287a97b14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EFFECT LEADERSHIP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EFFECT LEADERSHIP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647 645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1 613 234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VINNINGLAND KJELL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Prestegårdsveien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4371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49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ktv@effectleadership.no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983 884 873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LEADERSHIP AS</a:t>
            </a:r>
          </a:p>
        </p:txBody>
      </p:sp>
    </p:spTree>
  </p:cSld>
  <p:clrMapOvr>
    <a:masterClrMapping xmlns:a="http://schemas.openxmlformats.org/drawingml/2006/main"/>
  </p:clrMapOvr>
</p:sld>
</file>