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fbc34126f64b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4d9dffb1cb4974"/>
  </p:sldMasterIdLst>
  <p:sldIdLst>
    <p:sldId xmlns:r="http://schemas.openxmlformats.org/officeDocument/2006/relationships" id="256" r:id="R4f49c47e663c4b41"/>
    <p:sldId xmlns:r="http://schemas.openxmlformats.org/officeDocument/2006/relationships" id="257" r:id="Red825de08d094315"/>
    <p:sldId xmlns:r="http://schemas.openxmlformats.org/officeDocument/2006/relationships" id="258" r:id="R832d02ce14a1476f"/>
    <p:sldId xmlns:r="http://schemas.openxmlformats.org/officeDocument/2006/relationships" id="259" r:id="R57e8a1cee0674f9b"/>
    <p:sldId xmlns:r="http://schemas.openxmlformats.org/officeDocument/2006/relationships" id="260" r:id="R50bfd004811f4d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4d9dffb1cb4974" /><Relationship Type="http://schemas.openxmlformats.org/officeDocument/2006/relationships/slide" Target="/ppt/slides/slide1.xml" Id="R4f49c47e663c4b41" /><Relationship Type="http://schemas.openxmlformats.org/officeDocument/2006/relationships/slide" Target="/ppt/slides/slide2.xml" Id="Red825de08d094315" /><Relationship Type="http://schemas.openxmlformats.org/officeDocument/2006/relationships/slide" Target="/ppt/slides/slide3.xml" Id="R832d02ce14a1476f" /><Relationship Type="http://schemas.openxmlformats.org/officeDocument/2006/relationships/slide" Target="/ppt/slides/slide4.xml" Id="R57e8a1cee0674f9b" /><Relationship Type="http://schemas.openxmlformats.org/officeDocument/2006/relationships/slide" Target="/ppt/slides/slide5.xml" Id="R50bfd004811f4d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be391199949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26330b4024e97" /><Relationship Type="http://schemas.openxmlformats.org/officeDocument/2006/relationships/theme" Target="/ppt/slideMasters/theme/theme1.xml" Id="Rbd686dae56d949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926330b4024e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42d15dfc04e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0cb95301e4e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573fe433f4f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80d5316144a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8626e7afb48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JUBA - OSLO OG AKERSHUS KRETS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JUBA - OSLO OG AKERSHUS KRETS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JUBA - OSLO OG AKERSHUS KRETS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JUBA - OSLO OG AKERSHUS KRETS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JUBA - OSLO OG AKERSHUS KRETS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JUBA - OSLO OG AKERSHUS KRETS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Inger Olsbu, Vestbyveien 23M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45 44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983 867 928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JUBA - OSLO OG AKERSHUS KRETS</a:t>
            </a:r>
          </a:p>
        </p:txBody>
      </p:sp>
    </p:spTree>
  </p:cSld>
  <p:clrMapOvr>
    <a:masterClrMapping xmlns:a="http://schemas.openxmlformats.org/drawingml/2006/main"/>
  </p:clrMapOvr>
</p:sld>
</file>