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af57908914f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545eb7abac43a9"/>
  </p:sldMasterIdLst>
  <p:sldIdLst>
    <p:sldId xmlns:r="http://schemas.openxmlformats.org/officeDocument/2006/relationships" id="256" r:id="Raf69b01e28024b80"/>
    <p:sldId xmlns:r="http://schemas.openxmlformats.org/officeDocument/2006/relationships" id="257" r:id="R8fb21c23bd15473a"/>
    <p:sldId xmlns:r="http://schemas.openxmlformats.org/officeDocument/2006/relationships" id="258" r:id="R151c349d4a8f4e40"/>
    <p:sldId xmlns:r="http://schemas.openxmlformats.org/officeDocument/2006/relationships" id="259" r:id="R725c2afc03374b47"/>
    <p:sldId xmlns:r="http://schemas.openxmlformats.org/officeDocument/2006/relationships" id="260" r:id="R126326795f6848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45eb7abac43a9" /><Relationship Type="http://schemas.openxmlformats.org/officeDocument/2006/relationships/slide" Target="/ppt/slides/slide1.xml" Id="Raf69b01e28024b80" /><Relationship Type="http://schemas.openxmlformats.org/officeDocument/2006/relationships/slide" Target="/ppt/slides/slide2.xml" Id="R8fb21c23bd15473a" /><Relationship Type="http://schemas.openxmlformats.org/officeDocument/2006/relationships/slide" Target="/ppt/slides/slide3.xml" Id="R151c349d4a8f4e40" /><Relationship Type="http://schemas.openxmlformats.org/officeDocument/2006/relationships/slide" Target="/ppt/slides/slide4.xml" Id="R725c2afc03374b47" /><Relationship Type="http://schemas.openxmlformats.org/officeDocument/2006/relationships/slide" Target="/ppt/slides/slide5.xml" Id="R126326795f6848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edd518d6f48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083bb0f294d05" /><Relationship Type="http://schemas.openxmlformats.org/officeDocument/2006/relationships/theme" Target="/ppt/slideMasters/theme/theme1.xml" Id="R6e6cbe35601d45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083bb0f294d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3297dfbe849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382fdb00d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df817d971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ba4fb786d41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16f9f846543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BÆRUMS VERK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BÆRUMS VERK RØRLEGGERBEDRIFT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983 856 918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BÆRUMS VERK RØRLEGGERBEDRIFT AS</a:t>
            </a:r>
          </a:p>
        </p:txBody>
      </p:sp>
    </p:spTree>
  </p:cSld>
  <p:clrMapOvr>
    <a:masterClrMapping xmlns:a="http://schemas.openxmlformats.org/drawingml/2006/main"/>
  </p:clrMapOvr>
</p:sld>
</file>