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18976a847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6d5c1554047f9"/>
  </p:sldMasterIdLst>
  <p:sldIdLst>
    <p:sldId xmlns:r="http://schemas.openxmlformats.org/officeDocument/2006/relationships" id="256" r:id="Ref2ac1494e864c14"/>
    <p:sldId xmlns:r="http://schemas.openxmlformats.org/officeDocument/2006/relationships" id="257" r:id="R0d7fecd025e14aea"/>
    <p:sldId xmlns:r="http://schemas.openxmlformats.org/officeDocument/2006/relationships" id="258" r:id="R63144dc075cb4672"/>
    <p:sldId xmlns:r="http://schemas.openxmlformats.org/officeDocument/2006/relationships" id="259" r:id="R0f6b5f91df124c21"/>
    <p:sldId xmlns:r="http://schemas.openxmlformats.org/officeDocument/2006/relationships" id="260" r:id="R24efd6e15eff49f9"/>
    <p:sldId xmlns:r="http://schemas.openxmlformats.org/officeDocument/2006/relationships" id="261" r:id="Rba779ad98662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6d5c1554047f9" /><Relationship Type="http://schemas.openxmlformats.org/officeDocument/2006/relationships/slide" Target="/ppt/slides/slide1.xml" Id="Ref2ac1494e864c14" /><Relationship Type="http://schemas.openxmlformats.org/officeDocument/2006/relationships/slide" Target="/ppt/slides/slide2.xml" Id="R0d7fecd025e14aea" /><Relationship Type="http://schemas.openxmlformats.org/officeDocument/2006/relationships/slide" Target="/ppt/slides/slide3.xml" Id="R63144dc075cb4672" /><Relationship Type="http://schemas.openxmlformats.org/officeDocument/2006/relationships/slide" Target="/ppt/slides/slide4.xml" Id="R0f6b5f91df124c21" /><Relationship Type="http://schemas.openxmlformats.org/officeDocument/2006/relationships/slide" Target="/ppt/slides/slide5.xml" Id="R24efd6e15eff49f9" /><Relationship Type="http://schemas.openxmlformats.org/officeDocument/2006/relationships/slide" Target="/ppt/slides/slide6.xml" Id="Rba779ad98662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b85c099c1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9c7a872564de1" /><Relationship Type="http://schemas.openxmlformats.org/officeDocument/2006/relationships/theme" Target="/ppt/slideMasters/theme/theme1.xml" Id="R1cf3e148e5d8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9c7a87256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f20c64d3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14d542d044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4b73af246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14723e763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16ca0ab2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c4a39604248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VEIGAARD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VEIGAARD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706 991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2 179 849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983 852 947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VEIGAARD EIENDOM AS</a:t>
            </a:r>
          </a:p>
        </p:txBody>
      </p:sp>
    </p:spTree>
  </p:cSld>
  <p:clrMapOvr>
    <a:masterClrMapping xmlns:a="http://schemas.openxmlformats.org/drawingml/2006/main"/>
  </p:clrMapOvr>
</p:sld>
</file>