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9611efb41c45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59f1281bc74021"/>
  </p:sldMasterIdLst>
  <p:sldIdLst>
    <p:sldId xmlns:r="http://schemas.openxmlformats.org/officeDocument/2006/relationships" id="256" r:id="Re04f64d6f4584682"/>
    <p:sldId xmlns:r="http://schemas.openxmlformats.org/officeDocument/2006/relationships" id="257" r:id="Rdb65777355d84326"/>
    <p:sldId xmlns:r="http://schemas.openxmlformats.org/officeDocument/2006/relationships" id="258" r:id="R00f92e2cfcef4883"/>
    <p:sldId xmlns:r="http://schemas.openxmlformats.org/officeDocument/2006/relationships" id="259" r:id="Rcb07a197d54b4767"/>
    <p:sldId xmlns:r="http://schemas.openxmlformats.org/officeDocument/2006/relationships" id="260" r:id="Read6756faa6e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9f1281bc74021" /><Relationship Type="http://schemas.openxmlformats.org/officeDocument/2006/relationships/slide" Target="/ppt/slides/slide1.xml" Id="Re04f64d6f4584682" /><Relationship Type="http://schemas.openxmlformats.org/officeDocument/2006/relationships/slide" Target="/ppt/slides/slide2.xml" Id="Rdb65777355d84326" /><Relationship Type="http://schemas.openxmlformats.org/officeDocument/2006/relationships/slide" Target="/ppt/slides/slide3.xml" Id="R00f92e2cfcef4883" /><Relationship Type="http://schemas.openxmlformats.org/officeDocument/2006/relationships/slide" Target="/ppt/slides/slide4.xml" Id="Rcb07a197d54b4767" /><Relationship Type="http://schemas.openxmlformats.org/officeDocument/2006/relationships/slide" Target="/ppt/slides/slide5.xml" Id="Read6756faa6e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957d20e924c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8d814a6fc4560" /><Relationship Type="http://schemas.openxmlformats.org/officeDocument/2006/relationships/theme" Target="/ppt/slideMasters/theme/theme1.xml" Id="R3dbc87875b89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18d814a6fc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0a2afb3e4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1634bc716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d747f5ed6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ae0fb158e4a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1895ccc02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ARNE GLOMSAKER OG ESPEN TØNNESSEN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ARNE GLOMSAKER OG ESPEN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ARNE GLOMSAKER OG ESPEN TØNNESSEN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ARNE GLOMSAKER OG ESPEN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ARNE GLOMSAKER OG ESPEN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ARNE GLOMSAKER OG ESPEN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983 852 149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ARNE GLOMSAKER OG ESPEN TØNNESSEN AS</a:t>
            </a:r>
          </a:p>
        </p:txBody>
      </p:sp>
    </p:spTree>
  </p:cSld>
  <p:clrMapOvr>
    <a:masterClrMapping xmlns:a="http://schemas.openxmlformats.org/drawingml/2006/main"/>
  </p:clrMapOvr>
</p:sld>
</file>