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2595b79b7f4f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ba638fa0824749"/>
  </p:sldMasterIdLst>
  <p:sldIdLst>
    <p:sldId xmlns:r="http://schemas.openxmlformats.org/officeDocument/2006/relationships" id="256" r:id="R6251753c595647a6"/>
    <p:sldId xmlns:r="http://schemas.openxmlformats.org/officeDocument/2006/relationships" id="257" r:id="Rf34a665f202b496a"/>
    <p:sldId xmlns:r="http://schemas.openxmlformats.org/officeDocument/2006/relationships" id="258" r:id="R243f766b1c504c47"/>
    <p:sldId xmlns:r="http://schemas.openxmlformats.org/officeDocument/2006/relationships" id="259" r:id="Raff15c8a7a3f4cf0"/>
    <p:sldId xmlns:r="http://schemas.openxmlformats.org/officeDocument/2006/relationships" id="260" r:id="R6ae3c4794e5d4f8e"/>
    <p:sldId xmlns:r="http://schemas.openxmlformats.org/officeDocument/2006/relationships" id="261" r:id="Rbd0ac9296d5d4930"/>
    <p:sldId xmlns:r="http://schemas.openxmlformats.org/officeDocument/2006/relationships" id="262" r:id="R6ec81096bde9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a638fa0824749" /><Relationship Type="http://schemas.openxmlformats.org/officeDocument/2006/relationships/slide" Target="/ppt/slides/slide1.xml" Id="R6251753c595647a6" /><Relationship Type="http://schemas.openxmlformats.org/officeDocument/2006/relationships/slide" Target="/ppt/slides/slide2.xml" Id="Rf34a665f202b496a" /><Relationship Type="http://schemas.openxmlformats.org/officeDocument/2006/relationships/slide" Target="/ppt/slides/slide3.xml" Id="R243f766b1c504c47" /><Relationship Type="http://schemas.openxmlformats.org/officeDocument/2006/relationships/slide" Target="/ppt/slides/slide4.xml" Id="Raff15c8a7a3f4cf0" /><Relationship Type="http://schemas.openxmlformats.org/officeDocument/2006/relationships/slide" Target="/ppt/slides/slide5.xml" Id="R6ae3c4794e5d4f8e" /><Relationship Type="http://schemas.openxmlformats.org/officeDocument/2006/relationships/slide" Target="/ppt/slides/slide6.xml" Id="Rbd0ac9296d5d4930" /><Relationship Type="http://schemas.openxmlformats.org/officeDocument/2006/relationships/slide" Target="/ppt/slides/slide7.xml" Id="R6ec81096bde9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628014d4c47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9b428fa964165" /><Relationship Type="http://schemas.openxmlformats.org/officeDocument/2006/relationships/theme" Target="/ppt/slideMasters/theme/theme1.xml" Id="R9db171ca6b1a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9b428fa96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6bd2a3d9844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3633e570b40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0609600f8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749b24b864f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f6e94c8a645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7fcdc268948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a923592824d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HORTEMO KOLONIAL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HORTEMO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HORTEMO KOLONIAL AS ble etablert [år] og holder til i Nodeland.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HORTEMO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HORTEMO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HORTEMO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11 177 491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−288 191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834 154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HORTEMO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FINSÅDAL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HORTEMO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Songdalsvegen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4645 Nodeland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18 13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983 850 804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HORTEMO KOLONIAL AS</a:t>
            </a:r>
          </a:p>
        </p:txBody>
      </p:sp>
    </p:spTree>
  </p:cSld>
  <p:clrMapOvr>
    <a:masterClrMapping xmlns:a="http://schemas.openxmlformats.org/drawingml/2006/main"/>
  </p:clrMapOvr>
</p:sld>
</file>