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e29ab35cfa4a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7012a03a3fe4f28"/>
  </p:sldMasterIdLst>
  <p:sldIdLst>
    <p:sldId xmlns:r="http://schemas.openxmlformats.org/officeDocument/2006/relationships" id="256" r:id="Rb830bf32fda64273"/>
    <p:sldId xmlns:r="http://schemas.openxmlformats.org/officeDocument/2006/relationships" id="257" r:id="Rd10312e90c8b43b5"/>
    <p:sldId xmlns:r="http://schemas.openxmlformats.org/officeDocument/2006/relationships" id="258" r:id="R6cf9bfb3e68c4a4b"/>
    <p:sldId xmlns:r="http://schemas.openxmlformats.org/officeDocument/2006/relationships" id="259" r:id="Rf2e814a969f942e5"/>
    <p:sldId xmlns:r="http://schemas.openxmlformats.org/officeDocument/2006/relationships" id="260" r:id="R086be0d94fb742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7012a03a3fe4f28" /><Relationship Type="http://schemas.openxmlformats.org/officeDocument/2006/relationships/slide" Target="/ppt/slides/slide1.xml" Id="Rb830bf32fda64273" /><Relationship Type="http://schemas.openxmlformats.org/officeDocument/2006/relationships/slide" Target="/ppt/slides/slide2.xml" Id="Rd10312e90c8b43b5" /><Relationship Type="http://schemas.openxmlformats.org/officeDocument/2006/relationships/slide" Target="/ppt/slides/slide3.xml" Id="R6cf9bfb3e68c4a4b" /><Relationship Type="http://schemas.openxmlformats.org/officeDocument/2006/relationships/slide" Target="/ppt/slides/slide4.xml" Id="Rf2e814a969f942e5" /><Relationship Type="http://schemas.openxmlformats.org/officeDocument/2006/relationships/slide" Target="/ppt/slides/slide5.xml" Id="R086be0d94fb742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6b1e1f7da02417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fd47cef0d4f29" /><Relationship Type="http://schemas.openxmlformats.org/officeDocument/2006/relationships/theme" Target="/ppt/slideMasters/theme/theme1.xml" Id="R7408e2f1851b47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c2fd47cef0d4f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ec36a9d78a44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5788dd2ddf475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62e737d3ce49f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059a757fd4d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d7fcaeaec748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BÅRDSEN DRIFT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BÅRDSEN DRIFT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983 846 033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BÅRDSEN DRIFT AS</a:t>
            </a:r>
          </a:p>
        </p:txBody>
      </p:sp>
    </p:spTree>
  </p:cSld>
  <p:clrMapOvr>
    <a:masterClrMapping xmlns:a="http://schemas.openxmlformats.org/drawingml/2006/main"/>
  </p:clrMapOvr>
</p:sld>
</file>