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1bdcd051724f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0ba28e9f4e41dc"/>
  </p:sldMasterIdLst>
  <p:sldIdLst>
    <p:sldId xmlns:r="http://schemas.openxmlformats.org/officeDocument/2006/relationships" id="256" r:id="R083087656a354227"/>
    <p:sldId xmlns:r="http://schemas.openxmlformats.org/officeDocument/2006/relationships" id="257" r:id="R40431f8d1fd84dff"/>
    <p:sldId xmlns:r="http://schemas.openxmlformats.org/officeDocument/2006/relationships" id="258" r:id="R534dfffe4944491c"/>
    <p:sldId xmlns:r="http://schemas.openxmlformats.org/officeDocument/2006/relationships" id="259" r:id="R0814a093596241e2"/>
    <p:sldId xmlns:r="http://schemas.openxmlformats.org/officeDocument/2006/relationships" id="260" r:id="Ra283880017414156"/>
    <p:sldId xmlns:r="http://schemas.openxmlformats.org/officeDocument/2006/relationships" id="261" r:id="R3f75381f88cf432b"/>
    <p:sldId xmlns:r="http://schemas.openxmlformats.org/officeDocument/2006/relationships" id="262" r:id="Rb563ea90eb924c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ba28e9f4e41dc" /><Relationship Type="http://schemas.openxmlformats.org/officeDocument/2006/relationships/slide" Target="/ppt/slides/slide1.xml" Id="R083087656a354227" /><Relationship Type="http://schemas.openxmlformats.org/officeDocument/2006/relationships/slide" Target="/ppt/slides/slide2.xml" Id="R40431f8d1fd84dff" /><Relationship Type="http://schemas.openxmlformats.org/officeDocument/2006/relationships/slide" Target="/ppt/slides/slide3.xml" Id="R534dfffe4944491c" /><Relationship Type="http://schemas.openxmlformats.org/officeDocument/2006/relationships/slide" Target="/ppt/slides/slide4.xml" Id="R0814a093596241e2" /><Relationship Type="http://schemas.openxmlformats.org/officeDocument/2006/relationships/slide" Target="/ppt/slides/slide5.xml" Id="Ra283880017414156" /><Relationship Type="http://schemas.openxmlformats.org/officeDocument/2006/relationships/slide" Target="/ppt/slides/slide6.xml" Id="R3f75381f88cf432b" /><Relationship Type="http://schemas.openxmlformats.org/officeDocument/2006/relationships/slide" Target="/ppt/slides/slide7.xml" Id="Rb563ea90eb924c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01ec2d74c24f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2090d41af4104" /><Relationship Type="http://schemas.openxmlformats.org/officeDocument/2006/relationships/theme" Target="/ppt/slideMasters/theme/theme1.xml" Id="R106ca107075a43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42090d41af41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ca60afcff47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fee17b31641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6d0687f5d4f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71dfd59284a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d4d8c918642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3757e2e984b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23dfeaa9443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HOLUM NÆRKJØP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HOLUM NÆRKJØP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HOLUM NÆRKJØP AS ble etablert [år] og holder til i Holum.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HOLUM NÆRKJØP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HOLUM NÆRKJØP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HOLUM NÆRKJØP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27 620 639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673 827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2 227 178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7 248 532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HOLUM NÆRKJØP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SØSTRENE SISTERS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HOLUM NÆRKJØP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Marnarveien 782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4519 Holum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26 74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983 825 575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HOLUM NÆRKJØP AS</a:t>
            </a:r>
          </a:p>
        </p:txBody>
      </p:sp>
    </p:spTree>
  </p:cSld>
  <p:clrMapOvr>
    <a:masterClrMapping xmlns:a="http://schemas.openxmlformats.org/drawingml/2006/main"/>
  </p:clrMapOvr>
</p:sld>
</file>