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dcb615987c4b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5f323e41a74b80"/>
  </p:sldMasterIdLst>
  <p:sldIdLst>
    <p:sldId xmlns:r="http://schemas.openxmlformats.org/officeDocument/2006/relationships" id="256" r:id="Rd3a7f825b8ad4782"/>
    <p:sldId xmlns:r="http://schemas.openxmlformats.org/officeDocument/2006/relationships" id="257" r:id="R899d2206669b4122"/>
    <p:sldId xmlns:r="http://schemas.openxmlformats.org/officeDocument/2006/relationships" id="258" r:id="R295e5c7f58e34570"/>
    <p:sldId xmlns:r="http://schemas.openxmlformats.org/officeDocument/2006/relationships" id="259" r:id="R6fd4727407c243c8"/>
    <p:sldId xmlns:r="http://schemas.openxmlformats.org/officeDocument/2006/relationships" id="260" r:id="R42524053f93f41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5f323e41a74b80" /><Relationship Type="http://schemas.openxmlformats.org/officeDocument/2006/relationships/slide" Target="/ppt/slides/slide1.xml" Id="Rd3a7f825b8ad4782" /><Relationship Type="http://schemas.openxmlformats.org/officeDocument/2006/relationships/slide" Target="/ppt/slides/slide2.xml" Id="R899d2206669b4122" /><Relationship Type="http://schemas.openxmlformats.org/officeDocument/2006/relationships/slide" Target="/ppt/slides/slide3.xml" Id="R295e5c7f58e34570" /><Relationship Type="http://schemas.openxmlformats.org/officeDocument/2006/relationships/slide" Target="/ppt/slides/slide4.xml" Id="R6fd4727407c243c8" /><Relationship Type="http://schemas.openxmlformats.org/officeDocument/2006/relationships/slide" Target="/ppt/slides/slide5.xml" Id="R42524053f93f41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b7c638f33543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e3648e36b438a" /><Relationship Type="http://schemas.openxmlformats.org/officeDocument/2006/relationships/theme" Target="/ppt/slideMasters/theme/theme1.xml" Id="Rff7fe9830fec4c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9e3648e36b43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435c63bed4a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eb154276241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6dcb3d14041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b256380e04f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138ac88be40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 BJERTNÆS 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BJERTNÆS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BJERTNÆS TEKNIKK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BJERTNÆS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BJERTNÆS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BJERTNÆS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983 797 709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BJERTNÆS TEKNIKK AS</a:t>
            </a:r>
          </a:p>
        </p:txBody>
      </p:sp>
    </p:spTree>
  </p:cSld>
  <p:clrMapOvr>
    <a:masterClrMapping xmlns:a="http://schemas.openxmlformats.org/drawingml/2006/main"/>
  </p:clrMapOvr>
</p:sld>
</file>