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b7c0108a9d4f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e9965cd5554919"/>
  </p:sldMasterIdLst>
  <p:sldIdLst>
    <p:sldId xmlns:r="http://schemas.openxmlformats.org/officeDocument/2006/relationships" id="256" r:id="R15270d87c5c94d8d"/>
    <p:sldId xmlns:r="http://schemas.openxmlformats.org/officeDocument/2006/relationships" id="257" r:id="R2cc923a511364ffd"/>
    <p:sldId xmlns:r="http://schemas.openxmlformats.org/officeDocument/2006/relationships" id="258" r:id="R91db5d875c5d4204"/>
    <p:sldId xmlns:r="http://schemas.openxmlformats.org/officeDocument/2006/relationships" id="259" r:id="R3d56718a52d74da3"/>
    <p:sldId xmlns:r="http://schemas.openxmlformats.org/officeDocument/2006/relationships" id="260" r:id="Re8fa833f8ef74721"/>
    <p:sldId xmlns:r="http://schemas.openxmlformats.org/officeDocument/2006/relationships" id="261" r:id="Rf66079ac7a874568"/>
    <p:sldId xmlns:r="http://schemas.openxmlformats.org/officeDocument/2006/relationships" id="262" r:id="R408a2dbd32764c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e9965cd5554919" /><Relationship Type="http://schemas.openxmlformats.org/officeDocument/2006/relationships/slide" Target="/ppt/slides/slide1.xml" Id="R15270d87c5c94d8d" /><Relationship Type="http://schemas.openxmlformats.org/officeDocument/2006/relationships/slide" Target="/ppt/slides/slide2.xml" Id="R2cc923a511364ffd" /><Relationship Type="http://schemas.openxmlformats.org/officeDocument/2006/relationships/slide" Target="/ppt/slides/slide3.xml" Id="R91db5d875c5d4204" /><Relationship Type="http://schemas.openxmlformats.org/officeDocument/2006/relationships/slide" Target="/ppt/slides/slide4.xml" Id="R3d56718a52d74da3" /><Relationship Type="http://schemas.openxmlformats.org/officeDocument/2006/relationships/slide" Target="/ppt/slides/slide5.xml" Id="Re8fa833f8ef74721" /><Relationship Type="http://schemas.openxmlformats.org/officeDocument/2006/relationships/slide" Target="/ppt/slides/slide6.xml" Id="Rf66079ac7a874568" /><Relationship Type="http://schemas.openxmlformats.org/officeDocument/2006/relationships/slide" Target="/ppt/slides/slide7.xml" Id="R408a2dbd32764c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566bce37ac4e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a17dcdbbd44d9" /><Relationship Type="http://schemas.openxmlformats.org/officeDocument/2006/relationships/theme" Target="/ppt/slideMasters/theme/theme1.xml" Id="Re6bf12f9bb4349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aa17dcdbbd44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602da299542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f0aa197e94b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6f1d84aa64b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c5a3ea54c49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c05d77c3c4e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1695ffbf848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f52dfece248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TELENOR COMMUNICATION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COMMUNICATION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TELENOR COMMUNICATION II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COMMUNICATION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COMMUNICATION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COMMUNICATION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−5 719 000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431 690 000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2 458 683 000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4 918 312 000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COMMUNICATION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TELENOR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COMMUNICATION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Snarøyveien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1360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81 07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983 793 754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COMMUNICATION II AS</a:t>
            </a:r>
          </a:p>
        </p:txBody>
      </p:sp>
    </p:spTree>
  </p:cSld>
  <p:clrMapOvr>
    <a:masterClrMapping xmlns:a="http://schemas.openxmlformats.org/drawingml/2006/main"/>
  </p:clrMapOvr>
</p:sld>
</file>