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c209f3cc9c44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04cd6763194298"/>
  </p:sldMasterIdLst>
  <p:sldIdLst>
    <p:sldId xmlns:r="http://schemas.openxmlformats.org/officeDocument/2006/relationships" id="256" r:id="R49e7040e3f164e55"/>
    <p:sldId xmlns:r="http://schemas.openxmlformats.org/officeDocument/2006/relationships" id="257" r:id="Rd780266c8d3a4c5a"/>
    <p:sldId xmlns:r="http://schemas.openxmlformats.org/officeDocument/2006/relationships" id="258" r:id="Red54ebd1b1f44f67"/>
    <p:sldId xmlns:r="http://schemas.openxmlformats.org/officeDocument/2006/relationships" id="259" r:id="Rbf442e2e246a44fe"/>
    <p:sldId xmlns:r="http://schemas.openxmlformats.org/officeDocument/2006/relationships" id="260" r:id="R14fa0abc46d7488b"/>
    <p:sldId xmlns:r="http://schemas.openxmlformats.org/officeDocument/2006/relationships" id="261" r:id="Rb3732fde5a5a4dd8"/>
    <p:sldId xmlns:r="http://schemas.openxmlformats.org/officeDocument/2006/relationships" id="262" r:id="Re82a6141737e46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4cd6763194298" /><Relationship Type="http://schemas.openxmlformats.org/officeDocument/2006/relationships/slide" Target="/ppt/slides/slide1.xml" Id="R49e7040e3f164e55" /><Relationship Type="http://schemas.openxmlformats.org/officeDocument/2006/relationships/slide" Target="/ppt/slides/slide2.xml" Id="Rd780266c8d3a4c5a" /><Relationship Type="http://schemas.openxmlformats.org/officeDocument/2006/relationships/slide" Target="/ppt/slides/slide3.xml" Id="Red54ebd1b1f44f67" /><Relationship Type="http://schemas.openxmlformats.org/officeDocument/2006/relationships/slide" Target="/ppt/slides/slide4.xml" Id="Rbf442e2e246a44fe" /><Relationship Type="http://schemas.openxmlformats.org/officeDocument/2006/relationships/slide" Target="/ppt/slides/slide5.xml" Id="R14fa0abc46d7488b" /><Relationship Type="http://schemas.openxmlformats.org/officeDocument/2006/relationships/slide" Target="/ppt/slides/slide6.xml" Id="Rb3732fde5a5a4dd8" /><Relationship Type="http://schemas.openxmlformats.org/officeDocument/2006/relationships/slide" Target="/ppt/slides/slide7.xml" Id="Re82a6141737e46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d3ca057f4145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83075eb5d4807" /><Relationship Type="http://schemas.openxmlformats.org/officeDocument/2006/relationships/theme" Target="/ppt/slideMasters/theme/theme1.xml" Id="R0425f096a76242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683075eb5d48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9625e723743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3d5bc5ef440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9e8bd966b48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1726e325441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d5d3248e94d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c8d20728748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2012b321d46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KEPLA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KEPLA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32 874 515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406 744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2 514 589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9 135 437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BACKER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RONA INVEST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GEHA INVEST AS  –  14,5 %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HANSEN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Nesttunbrekka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32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firmapost@kepla.no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www.kepla.no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983 792 685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KEPLA AS</a:t>
            </a:r>
          </a:p>
        </p:txBody>
      </p:sp>
    </p:spTree>
  </p:cSld>
  <p:clrMapOvr>
    <a:masterClrMapping xmlns:a="http://schemas.openxmlformats.org/drawingml/2006/main"/>
  </p:clrMapOvr>
</p:sld>
</file>