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0ddea48109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fe63401d494ef9"/>
  </p:sldMasterIdLst>
  <p:sldIdLst>
    <p:sldId xmlns:r="http://schemas.openxmlformats.org/officeDocument/2006/relationships" id="256" r:id="R9bf5407ded814574"/>
    <p:sldId xmlns:r="http://schemas.openxmlformats.org/officeDocument/2006/relationships" id="257" r:id="R604a8f31cbab4c6d"/>
    <p:sldId xmlns:r="http://schemas.openxmlformats.org/officeDocument/2006/relationships" id="258" r:id="Rbe20d6c94ac542ba"/>
    <p:sldId xmlns:r="http://schemas.openxmlformats.org/officeDocument/2006/relationships" id="259" r:id="R13036dd4f3eb4010"/>
    <p:sldId xmlns:r="http://schemas.openxmlformats.org/officeDocument/2006/relationships" id="260" r:id="R33b888d69233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e63401d494ef9" /><Relationship Type="http://schemas.openxmlformats.org/officeDocument/2006/relationships/slide" Target="/ppt/slides/slide1.xml" Id="R9bf5407ded814574" /><Relationship Type="http://schemas.openxmlformats.org/officeDocument/2006/relationships/slide" Target="/ppt/slides/slide2.xml" Id="R604a8f31cbab4c6d" /><Relationship Type="http://schemas.openxmlformats.org/officeDocument/2006/relationships/slide" Target="/ppt/slides/slide3.xml" Id="Rbe20d6c94ac542ba" /><Relationship Type="http://schemas.openxmlformats.org/officeDocument/2006/relationships/slide" Target="/ppt/slides/slide4.xml" Id="R13036dd4f3eb4010" /><Relationship Type="http://schemas.openxmlformats.org/officeDocument/2006/relationships/slide" Target="/ppt/slides/slide5.xml" Id="R33b888d69233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ebbe74a5341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8d042d2c544a4" /><Relationship Type="http://schemas.openxmlformats.org/officeDocument/2006/relationships/theme" Target="/ppt/slideMasters/theme/theme1.xml" Id="R302a9dd2f60d4a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8d042d2c5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a9a749304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c95d91dde4f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88ad5ebd84b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f1ecfb0034e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6dc8e6b8344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SØRLANDET LENE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LENE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SØRLANDET LENE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LENE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LENE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LENE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983 792 510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LENE AS</a:t>
            </a:r>
          </a:p>
        </p:txBody>
      </p:sp>
    </p:spTree>
  </p:cSld>
  <p:clrMapOvr>
    <a:masterClrMapping xmlns:a="http://schemas.openxmlformats.org/drawingml/2006/main"/>
  </p:clrMapOvr>
</p:sld>
</file>