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c3f3da399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b7339ff6c4e89"/>
  </p:sldMasterIdLst>
  <p:sldIdLst>
    <p:sldId xmlns:r="http://schemas.openxmlformats.org/officeDocument/2006/relationships" id="256" r:id="R95636771a688487d"/>
    <p:sldId xmlns:r="http://schemas.openxmlformats.org/officeDocument/2006/relationships" id="257" r:id="Rf62bc3b7828c454c"/>
    <p:sldId xmlns:r="http://schemas.openxmlformats.org/officeDocument/2006/relationships" id="258" r:id="Rff8265948d0b4722"/>
    <p:sldId xmlns:r="http://schemas.openxmlformats.org/officeDocument/2006/relationships" id="259" r:id="R57486923cfa84257"/>
    <p:sldId xmlns:r="http://schemas.openxmlformats.org/officeDocument/2006/relationships" id="260" r:id="R4328b5f0179543d1"/>
    <p:sldId xmlns:r="http://schemas.openxmlformats.org/officeDocument/2006/relationships" id="261" r:id="R620abe8ada304b3b"/>
    <p:sldId xmlns:r="http://schemas.openxmlformats.org/officeDocument/2006/relationships" id="262" r:id="Rdcf16a218d18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b7339ff6c4e89" /><Relationship Type="http://schemas.openxmlformats.org/officeDocument/2006/relationships/slide" Target="/ppt/slides/slide1.xml" Id="R95636771a688487d" /><Relationship Type="http://schemas.openxmlformats.org/officeDocument/2006/relationships/slide" Target="/ppt/slides/slide2.xml" Id="Rf62bc3b7828c454c" /><Relationship Type="http://schemas.openxmlformats.org/officeDocument/2006/relationships/slide" Target="/ppt/slides/slide3.xml" Id="Rff8265948d0b4722" /><Relationship Type="http://schemas.openxmlformats.org/officeDocument/2006/relationships/slide" Target="/ppt/slides/slide4.xml" Id="R57486923cfa84257" /><Relationship Type="http://schemas.openxmlformats.org/officeDocument/2006/relationships/slide" Target="/ppt/slides/slide5.xml" Id="R4328b5f0179543d1" /><Relationship Type="http://schemas.openxmlformats.org/officeDocument/2006/relationships/slide" Target="/ppt/slides/slide6.xml" Id="R620abe8ada304b3b" /><Relationship Type="http://schemas.openxmlformats.org/officeDocument/2006/relationships/slide" Target="/ppt/slides/slide7.xml" Id="Rdcf16a218d18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522857abd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fd70c70c74396" /><Relationship Type="http://schemas.openxmlformats.org/officeDocument/2006/relationships/theme" Target="/ppt/slideMasters/theme/theme1.xml" Id="Red3a6e64c4154f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fd70c70c7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34c156f6a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c6630205b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d97db4ea3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057fd31fc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8852243ed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e05e587648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1aa745575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ARGENTUM FONDSINVESTERINGER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ARGENTUM FONDSINVESTERINGER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1 810 148 000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1 714 434 000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1 701 666 000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15 602 169 000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17 144 316 000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Bradbenken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argentum@argentum.no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www.argentum.no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983 790 739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FONDSINVESTERINGER AS</a:t>
            </a:r>
          </a:p>
        </p:txBody>
      </p:sp>
    </p:spTree>
  </p:cSld>
  <p:clrMapOvr>
    <a:masterClrMapping xmlns:a="http://schemas.openxmlformats.org/drawingml/2006/main"/>
  </p:clrMapOvr>
</p:sld>
</file>