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827f91df03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80cee8c1a94fe4"/>
  </p:sldMasterIdLst>
  <p:sldIdLst>
    <p:sldId xmlns:r="http://schemas.openxmlformats.org/officeDocument/2006/relationships" id="256" r:id="R9c0586bf3fc54d3f"/>
    <p:sldId xmlns:r="http://schemas.openxmlformats.org/officeDocument/2006/relationships" id="257" r:id="R8401056b0c244e66"/>
    <p:sldId xmlns:r="http://schemas.openxmlformats.org/officeDocument/2006/relationships" id="258" r:id="R1d89967022ab4571"/>
    <p:sldId xmlns:r="http://schemas.openxmlformats.org/officeDocument/2006/relationships" id="259" r:id="R3652f24e60794559"/>
    <p:sldId xmlns:r="http://schemas.openxmlformats.org/officeDocument/2006/relationships" id="260" r:id="R982fe8bdcede43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0cee8c1a94fe4" /><Relationship Type="http://schemas.openxmlformats.org/officeDocument/2006/relationships/slide" Target="/ppt/slides/slide1.xml" Id="R9c0586bf3fc54d3f" /><Relationship Type="http://schemas.openxmlformats.org/officeDocument/2006/relationships/slide" Target="/ppt/slides/slide2.xml" Id="R8401056b0c244e66" /><Relationship Type="http://schemas.openxmlformats.org/officeDocument/2006/relationships/slide" Target="/ppt/slides/slide3.xml" Id="R1d89967022ab4571" /><Relationship Type="http://schemas.openxmlformats.org/officeDocument/2006/relationships/slide" Target="/ppt/slides/slide4.xml" Id="R3652f24e60794559" /><Relationship Type="http://schemas.openxmlformats.org/officeDocument/2006/relationships/slide" Target="/ppt/slides/slide5.xml" Id="R982fe8bdcede43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991455cb604c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79276491648bc" /><Relationship Type="http://schemas.openxmlformats.org/officeDocument/2006/relationships/theme" Target="/ppt/slideMasters/theme/theme1.xml" Id="R1c99cb6e5ec247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79276491648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7ca9af44641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74fded1a64f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3e49699e540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dd656cac742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23fc7bf74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ROSAINDEX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ROSAINDEX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ROSAINDEX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ROSAINDEX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ROSAINDEX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ROSAINDEX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983 789 579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ROSAINDEX AS</a:t>
            </a:r>
          </a:p>
        </p:txBody>
      </p:sp>
    </p:spTree>
  </p:cSld>
  <p:clrMapOvr>
    <a:masterClrMapping xmlns:a="http://schemas.openxmlformats.org/drawingml/2006/main"/>
  </p:clrMapOvr>
</p:sld>
</file>