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c7e9ef97f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0b40a6ebc45b2"/>
  </p:sldMasterIdLst>
  <p:sldIdLst>
    <p:sldId xmlns:r="http://schemas.openxmlformats.org/officeDocument/2006/relationships" id="256" r:id="Rb523c76fe35b4ab1"/>
    <p:sldId xmlns:r="http://schemas.openxmlformats.org/officeDocument/2006/relationships" id="257" r:id="R841f606d9c044d0f"/>
    <p:sldId xmlns:r="http://schemas.openxmlformats.org/officeDocument/2006/relationships" id="258" r:id="R89d2b94d70594a33"/>
    <p:sldId xmlns:r="http://schemas.openxmlformats.org/officeDocument/2006/relationships" id="259" r:id="Reb5f79bcc9bf4a45"/>
    <p:sldId xmlns:r="http://schemas.openxmlformats.org/officeDocument/2006/relationships" id="260" r:id="R762a223e5dfe4c51"/>
    <p:sldId xmlns:r="http://schemas.openxmlformats.org/officeDocument/2006/relationships" id="261" r:id="R11393fcce3604174"/>
    <p:sldId xmlns:r="http://schemas.openxmlformats.org/officeDocument/2006/relationships" id="262" r:id="R271e8490070c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0b40a6ebc45b2" /><Relationship Type="http://schemas.openxmlformats.org/officeDocument/2006/relationships/slide" Target="/ppt/slides/slide1.xml" Id="Rb523c76fe35b4ab1" /><Relationship Type="http://schemas.openxmlformats.org/officeDocument/2006/relationships/slide" Target="/ppt/slides/slide2.xml" Id="R841f606d9c044d0f" /><Relationship Type="http://schemas.openxmlformats.org/officeDocument/2006/relationships/slide" Target="/ppt/slides/slide3.xml" Id="R89d2b94d70594a33" /><Relationship Type="http://schemas.openxmlformats.org/officeDocument/2006/relationships/slide" Target="/ppt/slides/slide4.xml" Id="Reb5f79bcc9bf4a45" /><Relationship Type="http://schemas.openxmlformats.org/officeDocument/2006/relationships/slide" Target="/ppt/slides/slide5.xml" Id="R762a223e5dfe4c51" /><Relationship Type="http://schemas.openxmlformats.org/officeDocument/2006/relationships/slide" Target="/ppt/slides/slide6.xml" Id="R11393fcce3604174" /><Relationship Type="http://schemas.openxmlformats.org/officeDocument/2006/relationships/slide" Target="/ppt/slides/slide7.xml" Id="R271e8490070c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63672cb4f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07c71a7f64b1e" /><Relationship Type="http://schemas.openxmlformats.org/officeDocument/2006/relationships/theme" Target="/ppt/slideMasters/theme/theme1.xml" Id="Rc81a53d44421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07c71a7f6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e01e0e5aa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42a5525e4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1cdf1d0b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acb8c6007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b2b828184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a88257525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33346a797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3 729 772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4 177 286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BJERTNÆS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Mudo Instituttet AS, Hasleveien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71 06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torshov@mudo.no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983 788 939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GENIUS AS</a:t>
            </a:r>
          </a:p>
        </p:txBody>
      </p:sp>
    </p:spTree>
  </p:cSld>
  <p:clrMapOvr>
    <a:masterClrMapping xmlns:a="http://schemas.openxmlformats.org/drawingml/2006/main"/>
  </p:clrMapOvr>
</p:sld>
</file>