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c8a51276b547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498f1256c645a4"/>
  </p:sldMasterIdLst>
  <p:sldIdLst>
    <p:sldId xmlns:r="http://schemas.openxmlformats.org/officeDocument/2006/relationships" id="256" r:id="R87bfe48487184153"/>
    <p:sldId xmlns:r="http://schemas.openxmlformats.org/officeDocument/2006/relationships" id="257" r:id="R0115957856ad4998"/>
    <p:sldId xmlns:r="http://schemas.openxmlformats.org/officeDocument/2006/relationships" id="258" r:id="Rb933abb57f074856"/>
    <p:sldId xmlns:r="http://schemas.openxmlformats.org/officeDocument/2006/relationships" id="259" r:id="R2595085acb994284"/>
    <p:sldId xmlns:r="http://schemas.openxmlformats.org/officeDocument/2006/relationships" id="260" r:id="Rad7f4144da1d42bd"/>
    <p:sldId xmlns:r="http://schemas.openxmlformats.org/officeDocument/2006/relationships" id="261" r:id="R3701e3210b594376"/>
    <p:sldId xmlns:r="http://schemas.openxmlformats.org/officeDocument/2006/relationships" id="262" r:id="R6790b4c0d0294c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98f1256c645a4" /><Relationship Type="http://schemas.openxmlformats.org/officeDocument/2006/relationships/slide" Target="/ppt/slides/slide1.xml" Id="R87bfe48487184153" /><Relationship Type="http://schemas.openxmlformats.org/officeDocument/2006/relationships/slide" Target="/ppt/slides/slide2.xml" Id="R0115957856ad4998" /><Relationship Type="http://schemas.openxmlformats.org/officeDocument/2006/relationships/slide" Target="/ppt/slides/slide3.xml" Id="Rb933abb57f074856" /><Relationship Type="http://schemas.openxmlformats.org/officeDocument/2006/relationships/slide" Target="/ppt/slides/slide4.xml" Id="R2595085acb994284" /><Relationship Type="http://schemas.openxmlformats.org/officeDocument/2006/relationships/slide" Target="/ppt/slides/slide5.xml" Id="Rad7f4144da1d42bd" /><Relationship Type="http://schemas.openxmlformats.org/officeDocument/2006/relationships/slide" Target="/ppt/slides/slide6.xml" Id="R3701e3210b594376" /><Relationship Type="http://schemas.openxmlformats.org/officeDocument/2006/relationships/slide" Target="/ppt/slides/slide7.xml" Id="R6790b4c0d0294c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28eb1706d04e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e6cf2d8e242cc" /><Relationship Type="http://schemas.openxmlformats.org/officeDocument/2006/relationships/theme" Target="/ppt/slideMasters/theme/theme1.xml" Id="R060e0c5a98ef4d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6e6cf2d8e242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a651b88934f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1bd3d48b14c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a27339d7545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d239bcb6f44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35a4e44af40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e96b18aec4e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622a3fd9748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KORSVEIEN DAGLIGVARE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KORSVEIEN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KORSVEIEN DAGLIGVARE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KORSVEIEN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KORSVEIEN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KORSVEIEN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KORSVEIEN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KVANDE-JENSEN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KORSVEIEN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983 788 092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KORSVEIEN DAGLIGVARE AS</a:t>
            </a:r>
          </a:p>
        </p:txBody>
      </p:sp>
    </p:spTree>
  </p:cSld>
  <p:clrMapOvr>
    <a:masterClrMapping xmlns:a="http://schemas.openxmlformats.org/drawingml/2006/main"/>
  </p:clrMapOvr>
</p:sld>
</file>