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6449ccbe6c42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bbeb8f16034691"/>
  </p:sldMasterIdLst>
  <p:sldIdLst>
    <p:sldId xmlns:r="http://schemas.openxmlformats.org/officeDocument/2006/relationships" id="256" r:id="Rd382ba3f927043a7"/>
    <p:sldId xmlns:r="http://schemas.openxmlformats.org/officeDocument/2006/relationships" id="257" r:id="R98ea46188ecb49c6"/>
    <p:sldId xmlns:r="http://schemas.openxmlformats.org/officeDocument/2006/relationships" id="258" r:id="Raa8f0a1959dd4945"/>
    <p:sldId xmlns:r="http://schemas.openxmlformats.org/officeDocument/2006/relationships" id="259" r:id="R91e4723c936c4069"/>
    <p:sldId xmlns:r="http://schemas.openxmlformats.org/officeDocument/2006/relationships" id="260" r:id="Rbdbc3c045dda44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bbeb8f16034691" /><Relationship Type="http://schemas.openxmlformats.org/officeDocument/2006/relationships/slide" Target="/ppt/slides/slide1.xml" Id="Rd382ba3f927043a7" /><Relationship Type="http://schemas.openxmlformats.org/officeDocument/2006/relationships/slide" Target="/ppt/slides/slide2.xml" Id="R98ea46188ecb49c6" /><Relationship Type="http://schemas.openxmlformats.org/officeDocument/2006/relationships/slide" Target="/ppt/slides/slide3.xml" Id="Raa8f0a1959dd4945" /><Relationship Type="http://schemas.openxmlformats.org/officeDocument/2006/relationships/slide" Target="/ppt/slides/slide4.xml" Id="R91e4723c936c4069" /><Relationship Type="http://schemas.openxmlformats.org/officeDocument/2006/relationships/slide" Target="/ppt/slides/slide5.xml" Id="Rbdbc3c045dda44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fa0c9d473940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36851a8e04597" /><Relationship Type="http://schemas.openxmlformats.org/officeDocument/2006/relationships/theme" Target="/ppt/slideMasters/theme/theme1.xml" Id="R7ee1de94654140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b36851a8e045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0f9bd207e40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62f5cafb04c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f753836464f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9fc8104dd48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a1ba87dec4f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EIKA EGENKAPITALBEVIS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EIKA EGENKAPITALBEVIS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EIKA EGENKAPITALBEVIS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EIKA EGENKAPITALBEVIS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EIKA EGENKAPITALBEVIS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EIKA EGENKAPITALBEVIS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Eika Kapitalforvaltning AS, Parkveien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983 783 880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EIKA EGENKAPITALBEVIS</a:t>
            </a:r>
          </a:p>
        </p:txBody>
      </p:sp>
    </p:spTree>
  </p:cSld>
  <p:clrMapOvr>
    <a:masterClrMapping xmlns:a="http://schemas.openxmlformats.org/drawingml/2006/main"/>
  </p:clrMapOvr>
</p:sld>
</file>