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3116226eb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4a498e95804135"/>
  </p:sldMasterIdLst>
  <p:sldIdLst>
    <p:sldId xmlns:r="http://schemas.openxmlformats.org/officeDocument/2006/relationships" id="256" r:id="R4dc2c8f321614609"/>
    <p:sldId xmlns:r="http://schemas.openxmlformats.org/officeDocument/2006/relationships" id="257" r:id="R4107ded0685c4f73"/>
    <p:sldId xmlns:r="http://schemas.openxmlformats.org/officeDocument/2006/relationships" id="258" r:id="R5a86d9c07b44483c"/>
    <p:sldId xmlns:r="http://schemas.openxmlformats.org/officeDocument/2006/relationships" id="259" r:id="R2d8a4b24966748ab"/>
    <p:sldId xmlns:r="http://schemas.openxmlformats.org/officeDocument/2006/relationships" id="260" r:id="Rf67bfc531d6f4d1e"/>
    <p:sldId xmlns:r="http://schemas.openxmlformats.org/officeDocument/2006/relationships" id="261" r:id="Rcae89628e6a346b4"/>
    <p:sldId xmlns:r="http://schemas.openxmlformats.org/officeDocument/2006/relationships" id="262" r:id="R95cd2c544eaa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a498e95804135" /><Relationship Type="http://schemas.openxmlformats.org/officeDocument/2006/relationships/slide" Target="/ppt/slides/slide1.xml" Id="R4dc2c8f321614609" /><Relationship Type="http://schemas.openxmlformats.org/officeDocument/2006/relationships/slide" Target="/ppt/slides/slide2.xml" Id="R4107ded0685c4f73" /><Relationship Type="http://schemas.openxmlformats.org/officeDocument/2006/relationships/slide" Target="/ppt/slides/slide3.xml" Id="R5a86d9c07b44483c" /><Relationship Type="http://schemas.openxmlformats.org/officeDocument/2006/relationships/slide" Target="/ppt/slides/slide4.xml" Id="R2d8a4b24966748ab" /><Relationship Type="http://schemas.openxmlformats.org/officeDocument/2006/relationships/slide" Target="/ppt/slides/slide5.xml" Id="Rf67bfc531d6f4d1e" /><Relationship Type="http://schemas.openxmlformats.org/officeDocument/2006/relationships/slide" Target="/ppt/slides/slide6.xml" Id="Rcae89628e6a346b4" /><Relationship Type="http://schemas.openxmlformats.org/officeDocument/2006/relationships/slide" Target="/ppt/slides/slide7.xml" Id="R95cd2c544eaa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03c41d302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95f8e23264017" /><Relationship Type="http://schemas.openxmlformats.org/officeDocument/2006/relationships/theme" Target="/ppt/slideMasters/theme/theme1.xml" Id="R264efeeefa53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95f8e232640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5265567d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ee8906512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6dae7d48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964fbe5fb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e1203d4db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670df27d5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4a4132ae1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MOTUS SKARNES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MOTUS SKARNES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4 933 680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652 322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4 050 365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LINNES BJØRN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LINNES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Disenåvegen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73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resepsjon@motus-skarnes.no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www.motus-skarnes.no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983 783 341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MOTUS SKARNES AS</a:t>
            </a:r>
          </a:p>
        </p:txBody>
      </p:sp>
    </p:spTree>
  </p:cSld>
  <p:clrMapOvr>
    <a:masterClrMapping xmlns:a="http://schemas.openxmlformats.org/drawingml/2006/main"/>
  </p:clrMapOvr>
</p:sld>
</file>